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2"/>
  </p:notesMasterIdLst>
  <p:sldIdLst>
    <p:sldId id="256" r:id="rId2"/>
    <p:sldId id="265" r:id="rId3"/>
    <p:sldId id="263" r:id="rId4"/>
    <p:sldId id="269" r:id="rId5"/>
    <p:sldId id="259" r:id="rId6"/>
    <p:sldId id="260" r:id="rId7"/>
    <p:sldId id="264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1B047-60E7-4F90-943D-EDBBA60836EC}" v="14" dt="2024-03-11T18:17:19.774"/>
    <p1510:client id="{E552D17E-6734-4389-98C5-3766EB9DD2CC}" v="30" dt="2024-03-10T21:37:02.802"/>
    <p1510:client id="{F2AF5C59-383F-4963-BB63-8CFCC0399B1C}" v="48" dt="2024-03-11T18:30:46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Neuman" clId="Web-{DBE31E9D-7D7C-4F6C-9C92-B9D05BDA12F4}"/>
    <pc:docChg chg="addSld delSld modSld sldOrd">
      <pc:chgData name="Hannah Neuman" userId="" providerId="" clId="Web-{DBE31E9D-7D7C-4F6C-9C92-B9D05BDA12F4}" dt="2024-03-08T22:41:19.149" v="703" actId="1076"/>
      <pc:docMkLst>
        <pc:docMk/>
      </pc:docMkLst>
      <pc:sldChg chg="addSp delSp modSp">
        <pc:chgData name="Hannah Neuman" userId="" providerId="" clId="Web-{DBE31E9D-7D7C-4F6C-9C92-B9D05BDA12F4}" dt="2024-03-08T21:35:29.140" v="351" actId="1076"/>
        <pc:sldMkLst>
          <pc:docMk/>
          <pc:sldMk cId="92219573" sldId="259"/>
        </pc:sldMkLst>
        <pc:spChg chg="mod">
          <ac:chgData name="Hannah Neuman" userId="" providerId="" clId="Web-{DBE31E9D-7D7C-4F6C-9C92-B9D05BDA12F4}" dt="2024-03-08T21:32:16.759" v="258" actId="20577"/>
          <ac:spMkLst>
            <pc:docMk/>
            <pc:sldMk cId="92219573" sldId="259"/>
            <ac:spMk id="2" creationId="{35515493-3682-A090-AEBC-69A1852DC72E}"/>
          </ac:spMkLst>
        </pc:spChg>
        <pc:spChg chg="add del mod">
          <ac:chgData name="Hannah Neuman" userId="" providerId="" clId="Web-{DBE31E9D-7D7C-4F6C-9C92-B9D05BDA12F4}" dt="2024-03-08T21:33:12.261" v="306"/>
          <ac:spMkLst>
            <pc:docMk/>
            <pc:sldMk cId="92219573" sldId="259"/>
            <ac:spMk id="3" creationId="{B1620269-B260-70E8-029C-555478DEB16D}"/>
          </ac:spMkLst>
        </pc:spChg>
        <pc:spChg chg="add mod">
          <ac:chgData name="Hannah Neuman" userId="" providerId="" clId="Web-{DBE31E9D-7D7C-4F6C-9C92-B9D05BDA12F4}" dt="2024-03-08T21:35:16.453" v="349" actId="1076"/>
          <ac:spMkLst>
            <pc:docMk/>
            <pc:sldMk cId="92219573" sldId="259"/>
            <ac:spMk id="4" creationId="{D3F5773B-9C73-43F8-3F87-683AE9F6E792}"/>
          </ac:spMkLst>
        </pc:spChg>
        <pc:picChg chg="add mod">
          <ac:chgData name="Hannah Neuman" userId="" providerId="" clId="Web-{DBE31E9D-7D7C-4F6C-9C92-B9D05BDA12F4}" dt="2024-03-08T21:35:29.140" v="351" actId="1076"/>
          <ac:picMkLst>
            <pc:docMk/>
            <pc:sldMk cId="92219573" sldId="259"/>
            <ac:picMk id="6" creationId="{2851343F-C4E1-7348-5929-D18905F5BB5E}"/>
          </ac:picMkLst>
        </pc:picChg>
      </pc:sldChg>
      <pc:sldChg chg="addSp delSp modSp">
        <pc:chgData name="Hannah Neuman" userId="" providerId="" clId="Web-{DBE31E9D-7D7C-4F6C-9C92-B9D05BDA12F4}" dt="2024-03-08T21:38:33.381" v="420" actId="20577"/>
        <pc:sldMkLst>
          <pc:docMk/>
          <pc:sldMk cId="2056260398" sldId="260"/>
        </pc:sldMkLst>
        <pc:spChg chg="add mod">
          <ac:chgData name="Hannah Neuman" userId="" providerId="" clId="Web-{DBE31E9D-7D7C-4F6C-9C92-B9D05BDA12F4}" dt="2024-03-08T21:38:33.381" v="420" actId="20577"/>
          <ac:spMkLst>
            <pc:docMk/>
            <pc:sldMk cId="2056260398" sldId="260"/>
            <ac:spMk id="7" creationId="{53380D1B-61DF-A560-98F4-29213F167671}"/>
          </ac:spMkLst>
        </pc:spChg>
        <pc:picChg chg="del">
          <ac:chgData name="Hannah Neuman" userId="" providerId="" clId="Web-{DBE31E9D-7D7C-4F6C-9C92-B9D05BDA12F4}" dt="2024-03-08T21:35:33.938" v="352"/>
          <ac:picMkLst>
            <pc:docMk/>
            <pc:sldMk cId="2056260398" sldId="260"/>
            <ac:picMk id="4" creationId="{DAB6C6E4-3447-8913-BB2C-2EA10CFCA28C}"/>
          </ac:picMkLst>
        </pc:picChg>
        <pc:picChg chg="mod">
          <ac:chgData name="Hannah Neuman" userId="" providerId="" clId="Web-{DBE31E9D-7D7C-4F6C-9C92-B9D05BDA12F4}" dt="2024-03-08T21:38:11.943" v="412" actId="14100"/>
          <ac:picMkLst>
            <pc:docMk/>
            <pc:sldMk cId="2056260398" sldId="260"/>
            <ac:picMk id="5" creationId="{CAD80DE9-0236-DFE6-D4D4-A42D4324FF72}"/>
          </ac:picMkLst>
        </pc:picChg>
        <pc:picChg chg="mod">
          <ac:chgData name="Hannah Neuman" userId="" providerId="" clId="Web-{DBE31E9D-7D7C-4F6C-9C92-B9D05BDA12F4}" dt="2024-03-08T21:38:01.317" v="411" actId="1076"/>
          <ac:picMkLst>
            <pc:docMk/>
            <pc:sldMk cId="2056260398" sldId="260"/>
            <ac:picMk id="6" creationId="{A535CBB5-730D-33CF-D633-3C07D1EF8EDA}"/>
          </ac:picMkLst>
        </pc:picChg>
      </pc:sldChg>
      <pc:sldChg chg="del">
        <pc:chgData name="Hannah Neuman" userId="" providerId="" clId="Web-{DBE31E9D-7D7C-4F6C-9C92-B9D05BDA12F4}" dt="2024-03-08T22:34:36.666" v="643"/>
        <pc:sldMkLst>
          <pc:docMk/>
          <pc:sldMk cId="1801499623" sldId="261"/>
        </pc:sldMkLst>
      </pc:sldChg>
      <pc:sldChg chg="addSp delSp modSp del">
        <pc:chgData name="Hannah Neuman" userId="" providerId="" clId="Web-{DBE31E9D-7D7C-4F6C-9C92-B9D05BDA12F4}" dt="2024-03-08T22:38:49.206" v="681"/>
        <pc:sldMkLst>
          <pc:docMk/>
          <pc:sldMk cId="3856900491" sldId="262"/>
        </pc:sldMkLst>
        <pc:spChg chg="mod">
          <ac:chgData name="Hannah Neuman" userId="" providerId="" clId="Web-{DBE31E9D-7D7C-4F6C-9C92-B9D05BDA12F4}" dt="2024-03-08T21:15:33.710" v="126" actId="1076"/>
          <ac:spMkLst>
            <pc:docMk/>
            <pc:sldMk cId="3856900491" sldId="262"/>
            <ac:spMk id="2" creationId="{3D195E3D-AB27-F581-FD5F-E9FFE829F70B}"/>
          </ac:spMkLst>
        </pc:spChg>
        <pc:spChg chg="del mod">
          <ac:chgData name="Hannah Neuman" userId="" providerId="" clId="Web-{DBE31E9D-7D7C-4F6C-9C92-B9D05BDA12F4}" dt="2024-03-08T22:35:04.183" v="644"/>
          <ac:spMkLst>
            <pc:docMk/>
            <pc:sldMk cId="3856900491" sldId="262"/>
            <ac:spMk id="3" creationId="{CB960B1D-0A5B-571C-5BCE-6F0D729D7A86}"/>
          </ac:spMkLst>
        </pc:spChg>
        <pc:spChg chg="add mod">
          <ac:chgData name="Hannah Neuman" userId="" providerId="" clId="Web-{DBE31E9D-7D7C-4F6C-9C92-B9D05BDA12F4}" dt="2024-03-08T22:35:04.183" v="644"/>
          <ac:spMkLst>
            <pc:docMk/>
            <pc:sldMk cId="3856900491" sldId="262"/>
            <ac:spMk id="5" creationId="{892AE12C-BF62-A736-4B59-4396451A6B42}"/>
          </ac:spMkLst>
        </pc:spChg>
      </pc:sldChg>
      <pc:sldChg chg="addSp delSp modSp ord">
        <pc:chgData name="Hannah Neuman" userId="" providerId="" clId="Web-{DBE31E9D-7D7C-4F6C-9C92-B9D05BDA12F4}" dt="2024-03-08T22:36:21.498" v="661" actId="1076"/>
        <pc:sldMkLst>
          <pc:docMk/>
          <pc:sldMk cId="2472938479" sldId="263"/>
        </pc:sldMkLst>
        <pc:spChg chg="mod">
          <ac:chgData name="Hannah Neuman" userId="" providerId="" clId="Web-{DBE31E9D-7D7C-4F6C-9C92-B9D05BDA12F4}" dt="2024-03-08T22:35:59.904" v="655" actId="1076"/>
          <ac:spMkLst>
            <pc:docMk/>
            <pc:sldMk cId="2472938479" sldId="263"/>
            <ac:spMk id="2" creationId="{23B6897C-6A86-960B-B2F6-FAFF5E04EAEE}"/>
          </ac:spMkLst>
        </pc:spChg>
        <pc:spChg chg="mod">
          <ac:chgData name="Hannah Neuman" userId="" providerId="" clId="Web-{DBE31E9D-7D7C-4F6C-9C92-B9D05BDA12F4}" dt="2024-03-08T22:35:38.606" v="651" actId="1076"/>
          <ac:spMkLst>
            <pc:docMk/>
            <pc:sldMk cId="2472938479" sldId="263"/>
            <ac:spMk id="3" creationId="{04EF2D2F-F116-BA04-CBE7-385A65CE3F6B}"/>
          </ac:spMkLst>
        </pc:spChg>
        <pc:spChg chg="add del mod">
          <ac:chgData name="Hannah Neuman" userId="" providerId="" clId="Web-{DBE31E9D-7D7C-4F6C-9C92-B9D05BDA12F4}" dt="2024-03-08T21:27:21.452" v="218"/>
          <ac:spMkLst>
            <pc:docMk/>
            <pc:sldMk cId="2472938479" sldId="263"/>
            <ac:spMk id="7" creationId="{6EEADA05-9730-4158-DE50-897E15D64712}"/>
          </ac:spMkLst>
        </pc:spChg>
        <pc:spChg chg="add mod">
          <ac:chgData name="Hannah Neuman" userId="" providerId="" clId="Web-{DBE31E9D-7D7C-4F6C-9C92-B9D05BDA12F4}" dt="2024-03-08T22:36:21.498" v="661" actId="1076"/>
          <ac:spMkLst>
            <pc:docMk/>
            <pc:sldMk cId="2472938479" sldId="263"/>
            <ac:spMk id="15" creationId="{CB960B1D-0A5B-571C-5BCE-6F0D729D7A86}"/>
          </ac:spMkLst>
        </pc:spChg>
        <pc:picChg chg="add del mod">
          <ac:chgData name="Hannah Neuman" userId="" providerId="" clId="Web-{DBE31E9D-7D7C-4F6C-9C92-B9D05BDA12F4}" dt="2024-03-08T21:24:54.072" v="214"/>
          <ac:picMkLst>
            <pc:docMk/>
            <pc:sldMk cId="2472938479" sldId="263"/>
            <ac:picMk id="5" creationId="{E7FEB60D-D80C-246B-B784-70F9A087CF78}"/>
          </ac:picMkLst>
        </pc:picChg>
        <pc:picChg chg="add del mod">
          <ac:chgData name="Hannah Neuman" userId="" providerId="" clId="Web-{DBE31E9D-7D7C-4F6C-9C92-B9D05BDA12F4}" dt="2024-03-08T21:30:07.989" v="225"/>
          <ac:picMkLst>
            <pc:docMk/>
            <pc:sldMk cId="2472938479" sldId="263"/>
            <ac:picMk id="6" creationId="{23829841-3B97-9472-ABDB-A2A83368EE57}"/>
          </ac:picMkLst>
        </pc:picChg>
        <pc:picChg chg="add del mod">
          <ac:chgData name="Hannah Neuman" userId="" providerId="" clId="Web-{DBE31E9D-7D7C-4F6C-9C92-B9D05BDA12F4}" dt="2024-03-08T21:30:11.364" v="227"/>
          <ac:picMkLst>
            <pc:docMk/>
            <pc:sldMk cId="2472938479" sldId="263"/>
            <ac:picMk id="8" creationId="{9EFE0C3D-4C8F-3E4D-6D51-C8A7CD53E93E}"/>
          </ac:picMkLst>
        </pc:picChg>
        <pc:picChg chg="add del mod">
          <ac:chgData name="Hannah Neuman" userId="" providerId="" clId="Web-{DBE31E9D-7D7C-4F6C-9C92-B9D05BDA12F4}" dt="2024-03-08T21:30:09.677" v="226"/>
          <ac:picMkLst>
            <pc:docMk/>
            <pc:sldMk cId="2472938479" sldId="263"/>
            <ac:picMk id="9" creationId="{EC3C6A1C-B4E9-DA58-01C8-60594DA71D4F}"/>
          </ac:picMkLst>
        </pc:picChg>
        <pc:picChg chg="add mod">
          <ac:chgData name="Hannah Neuman" userId="" providerId="" clId="Web-{DBE31E9D-7D7C-4F6C-9C92-B9D05BDA12F4}" dt="2024-03-08T21:31:13.898" v="253" actId="1076"/>
          <ac:picMkLst>
            <pc:docMk/>
            <pc:sldMk cId="2472938479" sldId="263"/>
            <ac:picMk id="10" creationId="{D75E2707-4874-1B40-F6E4-94616CE52D70}"/>
          </ac:picMkLst>
        </pc:picChg>
        <pc:picChg chg="add mod">
          <ac:chgData name="Hannah Neuman" userId="" providerId="" clId="Web-{DBE31E9D-7D7C-4F6C-9C92-B9D05BDA12F4}" dt="2024-03-08T21:31:03.382" v="249" actId="1076"/>
          <ac:picMkLst>
            <pc:docMk/>
            <pc:sldMk cId="2472938479" sldId="263"/>
            <ac:picMk id="11" creationId="{A573A14E-89F6-A1EE-812E-3169C57B97CD}"/>
          </ac:picMkLst>
        </pc:picChg>
        <pc:picChg chg="add mod">
          <ac:chgData name="Hannah Neuman" userId="" providerId="" clId="Web-{DBE31E9D-7D7C-4F6C-9C92-B9D05BDA12F4}" dt="2024-03-08T21:31:00.553" v="248" actId="1076"/>
          <ac:picMkLst>
            <pc:docMk/>
            <pc:sldMk cId="2472938479" sldId="263"/>
            <ac:picMk id="12" creationId="{C652D19F-0276-91BB-BBAE-D4A9D688AC29}"/>
          </ac:picMkLst>
        </pc:picChg>
        <pc:picChg chg="add del mod">
          <ac:chgData name="Hannah Neuman" userId="" providerId="" clId="Web-{DBE31E9D-7D7C-4F6C-9C92-B9D05BDA12F4}" dt="2024-03-08T22:06:50.610" v="539"/>
          <ac:picMkLst>
            <pc:docMk/>
            <pc:sldMk cId="2472938479" sldId="263"/>
            <ac:picMk id="13" creationId="{2CE07CA3-EEC6-4BB3-9146-3C4B26B629D1}"/>
          </ac:picMkLst>
        </pc:picChg>
        <pc:picChg chg="add mod">
          <ac:chgData name="Hannah Neuman" userId="" providerId="" clId="Web-{DBE31E9D-7D7C-4F6C-9C92-B9D05BDA12F4}" dt="2024-03-08T22:36:17.685" v="660" actId="1076"/>
          <ac:picMkLst>
            <pc:docMk/>
            <pc:sldMk cId="2472938479" sldId="263"/>
            <ac:picMk id="14" creationId="{A1B8A8B8-3A24-B94E-4436-09FDB99D8D2A}"/>
          </ac:picMkLst>
        </pc:picChg>
      </pc:sldChg>
      <pc:sldChg chg="addSp delSp modSp">
        <pc:chgData name="Hannah Neuman" userId="" providerId="" clId="Web-{DBE31E9D-7D7C-4F6C-9C92-B9D05BDA12F4}" dt="2024-03-08T22:41:19.149" v="703" actId="1076"/>
        <pc:sldMkLst>
          <pc:docMk/>
          <pc:sldMk cId="257615955" sldId="264"/>
        </pc:sldMkLst>
        <pc:spChg chg="mod">
          <ac:chgData name="Hannah Neuman" userId="" providerId="" clId="Web-{DBE31E9D-7D7C-4F6C-9C92-B9D05BDA12F4}" dt="2024-03-08T22:23:16.175" v="593" actId="1076"/>
          <ac:spMkLst>
            <pc:docMk/>
            <pc:sldMk cId="257615955" sldId="264"/>
            <ac:spMk id="2" creationId="{FB4F9E9D-9467-7857-78D2-57093B72B9BE}"/>
          </ac:spMkLst>
        </pc:spChg>
        <pc:spChg chg="mod">
          <ac:chgData name="Hannah Neuman" userId="" providerId="" clId="Web-{DBE31E9D-7D7C-4F6C-9C92-B9D05BDA12F4}" dt="2024-03-08T22:41:13.273" v="702" actId="20577"/>
          <ac:spMkLst>
            <pc:docMk/>
            <pc:sldMk cId="257615955" sldId="264"/>
            <ac:spMk id="11" creationId="{D3F5700D-8FA4-5666-4378-0E95679E8CF0}"/>
          </ac:spMkLst>
        </pc:spChg>
        <pc:spChg chg="add del mod">
          <ac:chgData name="Hannah Neuman" userId="" providerId="" clId="Web-{DBE31E9D-7D7C-4F6C-9C92-B9D05BDA12F4}" dt="2024-03-08T22:32:24.771" v="631"/>
          <ac:spMkLst>
            <pc:docMk/>
            <pc:sldMk cId="257615955" sldId="264"/>
            <ac:spMk id="18" creationId="{17516AF4-E43A-5825-24DA-B7039033927E}"/>
          </ac:spMkLst>
        </pc:spChg>
        <pc:picChg chg="add del mod modCrop">
          <ac:chgData name="Hannah Neuman" userId="" providerId="" clId="Web-{DBE31E9D-7D7C-4F6C-9C92-B9D05BDA12F4}" dt="2024-03-08T21:54:03.991" v="441"/>
          <ac:picMkLst>
            <pc:docMk/>
            <pc:sldMk cId="257615955" sldId="264"/>
            <ac:picMk id="3" creationId="{94EA5740-EC79-853F-19E7-125A8B11B15F}"/>
          </ac:picMkLst>
        </pc:picChg>
        <pc:picChg chg="add del mod modCrop">
          <ac:chgData name="Hannah Neuman" userId="" providerId="" clId="Web-{DBE31E9D-7D7C-4F6C-9C92-B9D05BDA12F4}" dt="2024-03-08T22:16:59.740" v="566"/>
          <ac:picMkLst>
            <pc:docMk/>
            <pc:sldMk cId="257615955" sldId="264"/>
            <ac:picMk id="4" creationId="{AC4CCB5E-5155-9093-A733-2E7F35CE1235}"/>
          </ac:picMkLst>
        </pc:picChg>
        <pc:picChg chg="add del mod">
          <ac:chgData name="Hannah Neuman" userId="" providerId="" clId="Web-{DBE31E9D-7D7C-4F6C-9C92-B9D05BDA12F4}" dt="2024-03-08T22:13:20.451" v="565"/>
          <ac:picMkLst>
            <pc:docMk/>
            <pc:sldMk cId="257615955" sldId="264"/>
            <ac:picMk id="5" creationId="{98979ED8-ABEC-41FD-1837-0E1531CF8EA7}"/>
          </ac:picMkLst>
        </pc:picChg>
        <pc:picChg chg="add del mod modCrop">
          <ac:chgData name="Hannah Neuman" userId="" providerId="" clId="Web-{DBE31E9D-7D7C-4F6C-9C92-B9D05BDA12F4}" dt="2024-03-08T22:28:39.779" v="608"/>
          <ac:picMkLst>
            <pc:docMk/>
            <pc:sldMk cId="257615955" sldId="264"/>
            <ac:picMk id="6" creationId="{496D2152-AB72-F626-5358-095AF0FAB2E1}"/>
          </ac:picMkLst>
        </pc:picChg>
        <pc:picChg chg="add del mod">
          <ac:chgData name="Hannah Neuman" userId="" providerId="" clId="Web-{DBE31E9D-7D7C-4F6C-9C92-B9D05BDA12F4}" dt="2024-03-08T22:20:59.436" v="581"/>
          <ac:picMkLst>
            <pc:docMk/>
            <pc:sldMk cId="257615955" sldId="264"/>
            <ac:picMk id="7" creationId="{526C6DCF-2BBE-CA3B-8C75-5F270F697FDC}"/>
          </ac:picMkLst>
        </pc:picChg>
        <pc:picChg chg="add del mod">
          <ac:chgData name="Hannah Neuman" userId="" providerId="" clId="Web-{DBE31E9D-7D7C-4F6C-9C92-B9D05BDA12F4}" dt="2024-03-08T22:23:01.987" v="590"/>
          <ac:picMkLst>
            <pc:docMk/>
            <pc:sldMk cId="257615955" sldId="264"/>
            <ac:picMk id="8" creationId="{CC2AA8F9-2806-62BC-64AD-13C5D6C5362A}"/>
          </ac:picMkLst>
        </pc:picChg>
        <pc:picChg chg="del mod">
          <ac:chgData name="Hannah Neuman" userId="" providerId="" clId="Web-{DBE31E9D-7D7C-4F6C-9C92-B9D05BDA12F4}" dt="2024-03-08T22:32:04.692" v="630"/>
          <ac:picMkLst>
            <pc:docMk/>
            <pc:sldMk cId="257615955" sldId="264"/>
            <ac:picMk id="9" creationId="{09F528BC-129C-C58B-6E6F-3837F4B50EFA}"/>
          </ac:picMkLst>
        </pc:picChg>
        <pc:picChg chg="del">
          <ac:chgData name="Hannah Neuman" userId="" providerId="" clId="Web-{DBE31E9D-7D7C-4F6C-9C92-B9D05BDA12F4}" dt="2024-03-08T21:52:51.535" v="423"/>
          <ac:picMkLst>
            <pc:docMk/>
            <pc:sldMk cId="257615955" sldId="264"/>
            <ac:picMk id="10" creationId="{52408B8F-5D92-A23A-E39D-6395C490EE69}"/>
          </ac:picMkLst>
        </pc:picChg>
        <pc:picChg chg="add del mod">
          <ac:chgData name="Hannah Neuman" userId="" providerId="" clId="Web-{DBE31E9D-7D7C-4F6C-9C92-B9D05BDA12F4}" dt="2024-03-08T22:32:03.317" v="629"/>
          <ac:picMkLst>
            <pc:docMk/>
            <pc:sldMk cId="257615955" sldId="264"/>
            <ac:picMk id="12" creationId="{40321444-84BC-B669-D9E6-EA723AACBFD8}"/>
          </ac:picMkLst>
        </pc:picChg>
        <pc:picChg chg="add del mod modCrop">
          <ac:chgData name="Hannah Neuman" userId="" providerId="" clId="Web-{DBE31E9D-7D7C-4F6C-9C92-B9D05BDA12F4}" dt="2024-03-08T22:28:38.310" v="607"/>
          <ac:picMkLst>
            <pc:docMk/>
            <pc:sldMk cId="257615955" sldId="264"/>
            <ac:picMk id="13" creationId="{0D880552-5234-4D1E-EDC1-8831CAE23A23}"/>
          </ac:picMkLst>
        </pc:picChg>
        <pc:picChg chg="add del mod">
          <ac:chgData name="Hannah Neuman" userId="" providerId="" clId="Web-{DBE31E9D-7D7C-4F6C-9C92-B9D05BDA12F4}" dt="2024-03-08T22:30:24.455" v="621"/>
          <ac:picMkLst>
            <pc:docMk/>
            <pc:sldMk cId="257615955" sldId="264"/>
            <ac:picMk id="14" creationId="{E4F1781A-3A3E-38AE-679F-1FD55DF4EA5F}"/>
          </ac:picMkLst>
        </pc:picChg>
        <pc:picChg chg="add mod">
          <ac:chgData name="Hannah Neuman" userId="" providerId="" clId="Web-{DBE31E9D-7D7C-4F6C-9C92-B9D05BDA12F4}" dt="2024-03-08T22:29:12.812" v="620" actId="14100"/>
          <ac:picMkLst>
            <pc:docMk/>
            <pc:sldMk cId="257615955" sldId="264"/>
            <ac:picMk id="15" creationId="{269AFF1A-B703-9A9C-A2A7-C1B53E66C414}"/>
          </ac:picMkLst>
        </pc:picChg>
        <pc:picChg chg="add mod modCrop">
          <ac:chgData name="Hannah Neuman" userId="" providerId="" clId="Web-{DBE31E9D-7D7C-4F6C-9C92-B9D05BDA12F4}" dt="2024-03-08T22:41:19.149" v="703" actId="1076"/>
          <ac:picMkLst>
            <pc:docMk/>
            <pc:sldMk cId="257615955" sldId="264"/>
            <ac:picMk id="16" creationId="{6D10B7B0-0600-53A3-7D8A-4D29595752FA}"/>
          </ac:picMkLst>
        </pc:picChg>
        <pc:picChg chg="add mod ord">
          <ac:chgData name="Hannah Neuman" userId="" providerId="" clId="Web-{DBE31E9D-7D7C-4F6C-9C92-B9D05BDA12F4}" dt="2024-03-08T22:32:43.803" v="641" actId="1076"/>
          <ac:picMkLst>
            <pc:docMk/>
            <pc:sldMk cId="257615955" sldId="264"/>
            <ac:picMk id="19" creationId="{7589FB82-478E-8018-10AD-E9BF35BB02FC}"/>
          </ac:picMkLst>
        </pc:picChg>
        <pc:picChg chg="add mod">
          <ac:chgData name="Hannah Neuman" userId="" providerId="" clId="Web-{DBE31E9D-7D7C-4F6C-9C92-B9D05BDA12F4}" dt="2024-03-08T22:32:38.522" v="639" actId="14100"/>
          <ac:picMkLst>
            <pc:docMk/>
            <pc:sldMk cId="257615955" sldId="264"/>
            <ac:picMk id="20" creationId="{75CDD544-A41A-D254-C6BE-8770ED389A64}"/>
          </ac:picMkLst>
        </pc:picChg>
      </pc:sldChg>
      <pc:sldChg chg="addSp delSp modSp">
        <pc:chgData name="Hannah Neuman" userId="" providerId="" clId="Web-{DBE31E9D-7D7C-4F6C-9C92-B9D05BDA12F4}" dt="2024-03-08T21:20:05.564" v="185" actId="1076"/>
        <pc:sldMkLst>
          <pc:docMk/>
          <pc:sldMk cId="2334035452" sldId="265"/>
        </pc:sldMkLst>
        <pc:spChg chg="mod">
          <ac:chgData name="Hannah Neuman" userId="" providerId="" clId="Web-{DBE31E9D-7D7C-4F6C-9C92-B9D05BDA12F4}" dt="2024-03-08T21:20:05.564" v="185" actId="1076"/>
          <ac:spMkLst>
            <pc:docMk/>
            <pc:sldMk cId="2334035452" sldId="265"/>
            <ac:spMk id="2" creationId="{001AE456-E83C-8C0A-E77E-83D0319EF6B2}"/>
          </ac:spMkLst>
        </pc:spChg>
        <pc:spChg chg="add del mod">
          <ac:chgData name="Hannah Neuman" userId="" providerId="" clId="Web-{DBE31E9D-7D7C-4F6C-9C92-B9D05BDA12F4}" dt="2024-03-08T21:19:54.687" v="181"/>
          <ac:spMkLst>
            <pc:docMk/>
            <pc:sldMk cId="2334035452" sldId="265"/>
            <ac:spMk id="4" creationId="{1ADD4D8E-0220-FC0B-1B42-447EC76940D5}"/>
          </ac:spMkLst>
        </pc:spChg>
        <pc:picChg chg="del">
          <ac:chgData name="Hannah Neuman" userId="" providerId="" clId="Web-{DBE31E9D-7D7C-4F6C-9C92-B9D05BDA12F4}" dt="2024-03-08T21:19:45.327" v="180"/>
          <ac:picMkLst>
            <pc:docMk/>
            <pc:sldMk cId="2334035452" sldId="265"/>
            <ac:picMk id="5" creationId="{9A88045F-F42C-0DDD-312A-83FCB4A16CD5}"/>
          </ac:picMkLst>
        </pc:picChg>
        <pc:picChg chg="mod">
          <ac:chgData name="Hannah Neuman" userId="" providerId="" clId="Web-{DBE31E9D-7D7C-4F6C-9C92-B9D05BDA12F4}" dt="2024-03-08T21:20:00.625" v="183" actId="14100"/>
          <ac:picMkLst>
            <pc:docMk/>
            <pc:sldMk cId="2334035452" sldId="265"/>
            <ac:picMk id="7" creationId="{51F0762B-7476-E473-2957-14007211DD6D}"/>
          </ac:picMkLst>
        </pc:picChg>
        <pc:picChg chg="mod">
          <ac:chgData name="Hannah Neuman" userId="" providerId="" clId="Web-{DBE31E9D-7D7C-4F6C-9C92-B9D05BDA12F4}" dt="2024-03-08T21:20:03.609" v="184" actId="14100"/>
          <ac:picMkLst>
            <pc:docMk/>
            <pc:sldMk cId="2334035452" sldId="265"/>
            <ac:picMk id="8" creationId="{9F7A1174-3B95-8AA1-2982-65CC740433DD}"/>
          </ac:picMkLst>
        </pc:picChg>
      </pc:sldChg>
      <pc:sldChg chg="modSp">
        <pc:chgData name="Hannah Neuman" userId="" providerId="" clId="Web-{DBE31E9D-7D7C-4F6C-9C92-B9D05BDA12F4}" dt="2024-03-08T21:20:22.844" v="188" actId="1076"/>
        <pc:sldMkLst>
          <pc:docMk/>
          <pc:sldMk cId="3719918843" sldId="266"/>
        </pc:sldMkLst>
        <pc:spChg chg="mod">
          <ac:chgData name="Hannah Neuman" userId="" providerId="" clId="Web-{DBE31E9D-7D7C-4F6C-9C92-B9D05BDA12F4}" dt="2024-03-08T21:14:34.270" v="81" actId="20577"/>
          <ac:spMkLst>
            <pc:docMk/>
            <pc:sldMk cId="3719918843" sldId="266"/>
            <ac:spMk id="2" creationId="{35515493-3682-A090-AEBC-69A1852DC72E}"/>
          </ac:spMkLst>
        </pc:spChg>
        <pc:picChg chg="mod">
          <ac:chgData name="Hannah Neuman" userId="" providerId="" clId="Web-{DBE31E9D-7D7C-4F6C-9C92-B9D05BDA12F4}" dt="2024-03-08T21:20:22.844" v="188" actId="1076"/>
          <ac:picMkLst>
            <pc:docMk/>
            <pc:sldMk cId="3719918843" sldId="266"/>
            <ac:picMk id="5" creationId="{8F095EF5-12D2-C96B-1B5B-C0C4EC663151}"/>
          </ac:picMkLst>
        </pc:picChg>
      </pc:sldChg>
      <pc:sldChg chg="del">
        <pc:chgData name="Hannah Neuman" userId="" providerId="" clId="Web-{DBE31E9D-7D7C-4F6C-9C92-B9D05BDA12F4}" dt="2024-03-08T22:40:29.241" v="683"/>
        <pc:sldMkLst>
          <pc:docMk/>
          <pc:sldMk cId="4100610213" sldId="267"/>
        </pc:sldMkLst>
      </pc:sldChg>
      <pc:sldChg chg="del">
        <pc:chgData name="Hannah Neuman" userId="" providerId="" clId="Web-{DBE31E9D-7D7C-4F6C-9C92-B9D05BDA12F4}" dt="2024-03-08T22:40:29.241" v="682"/>
        <pc:sldMkLst>
          <pc:docMk/>
          <pc:sldMk cId="1218560064" sldId="268"/>
        </pc:sldMkLst>
      </pc:sldChg>
      <pc:sldChg chg="addSp delSp modSp new ord">
        <pc:chgData name="Hannah Neuman" userId="" providerId="" clId="Web-{DBE31E9D-7D7C-4F6C-9C92-B9D05BDA12F4}" dt="2024-03-08T22:08:34.192" v="561" actId="14100"/>
        <pc:sldMkLst>
          <pc:docMk/>
          <pc:sldMk cId="2910937745" sldId="269"/>
        </pc:sldMkLst>
        <pc:spChg chg="del mod">
          <ac:chgData name="Hannah Neuman" userId="" providerId="" clId="Web-{DBE31E9D-7D7C-4F6C-9C92-B9D05BDA12F4}" dt="2024-03-08T22:05:15.279" v="521"/>
          <ac:spMkLst>
            <pc:docMk/>
            <pc:sldMk cId="2910937745" sldId="269"/>
            <ac:spMk id="2" creationId="{C900D70C-09E1-3CB2-3A47-23875F702E31}"/>
          </ac:spMkLst>
        </pc:spChg>
        <pc:spChg chg="del">
          <ac:chgData name="Hannah Neuman" userId="" providerId="" clId="Web-{DBE31E9D-7D7C-4F6C-9C92-B9D05BDA12F4}" dt="2024-03-08T21:56:04.307" v="451"/>
          <ac:spMkLst>
            <pc:docMk/>
            <pc:sldMk cId="2910937745" sldId="269"/>
            <ac:spMk id="3" creationId="{CB0F96D5-D952-3DFA-FD4F-0819C1F9BB15}"/>
          </ac:spMkLst>
        </pc:spChg>
        <pc:spChg chg="add del mod">
          <ac:chgData name="Hannah Neuman" userId="" providerId="" clId="Web-{DBE31E9D-7D7C-4F6C-9C92-B9D05BDA12F4}" dt="2024-03-08T22:05:45.374" v="527"/>
          <ac:spMkLst>
            <pc:docMk/>
            <pc:sldMk cId="2910937745" sldId="269"/>
            <ac:spMk id="11" creationId="{A5C47268-F0F0-C16F-3C90-A86ACCAD7931}"/>
          </ac:spMkLst>
        </pc:spChg>
        <pc:picChg chg="add mod ord">
          <ac:chgData name="Hannah Neuman" userId="" providerId="" clId="Web-{DBE31E9D-7D7C-4F6C-9C92-B9D05BDA12F4}" dt="2024-03-08T22:08:31.082" v="560" actId="1076"/>
          <ac:picMkLst>
            <pc:docMk/>
            <pc:sldMk cId="2910937745" sldId="269"/>
            <ac:picMk id="4" creationId="{8511B95B-99AA-7F6D-2DE1-D513BCAE456E}"/>
          </ac:picMkLst>
        </pc:picChg>
        <pc:picChg chg="add del mod">
          <ac:chgData name="Hannah Neuman" userId="" providerId="" clId="Web-{DBE31E9D-7D7C-4F6C-9C92-B9D05BDA12F4}" dt="2024-03-08T21:57:07.762" v="460"/>
          <ac:picMkLst>
            <pc:docMk/>
            <pc:sldMk cId="2910937745" sldId="269"/>
            <ac:picMk id="5" creationId="{B1F9742C-A92A-B11D-9F61-4C4D3BB0E5BE}"/>
          </ac:picMkLst>
        </pc:picChg>
        <pc:picChg chg="add del mod">
          <ac:chgData name="Hannah Neuman" userId="" providerId="" clId="Web-{DBE31E9D-7D7C-4F6C-9C92-B9D05BDA12F4}" dt="2024-03-08T22:04:31.652" v="509"/>
          <ac:picMkLst>
            <pc:docMk/>
            <pc:sldMk cId="2910937745" sldId="269"/>
            <ac:picMk id="6" creationId="{E98275C5-71AE-D209-2260-A5742363B9D3}"/>
          </ac:picMkLst>
        </pc:picChg>
        <pc:picChg chg="add del mod modCrop">
          <ac:chgData name="Hannah Neuman" userId="" providerId="" clId="Web-{DBE31E9D-7D7C-4F6C-9C92-B9D05BDA12F4}" dt="2024-03-08T22:04:15.355" v="504"/>
          <ac:picMkLst>
            <pc:docMk/>
            <pc:sldMk cId="2910937745" sldId="269"/>
            <ac:picMk id="7" creationId="{4035D4DC-931F-62CC-6A60-2070779CE6D3}"/>
          </ac:picMkLst>
        </pc:picChg>
        <pc:picChg chg="add del mod">
          <ac:chgData name="Hannah Neuman" userId="" providerId="" clId="Web-{DBE31E9D-7D7C-4F6C-9C92-B9D05BDA12F4}" dt="2024-03-08T21:59:15.157" v="484"/>
          <ac:picMkLst>
            <pc:docMk/>
            <pc:sldMk cId="2910937745" sldId="269"/>
            <ac:picMk id="8" creationId="{FC8EB993-8F86-18DB-931A-1A1EB2DBF151}"/>
          </ac:picMkLst>
        </pc:picChg>
        <pc:picChg chg="add mod modCrop">
          <ac:chgData name="Hannah Neuman" userId="" providerId="" clId="Web-{DBE31E9D-7D7C-4F6C-9C92-B9D05BDA12F4}" dt="2024-03-08T22:08:34.192" v="561" actId="14100"/>
          <ac:picMkLst>
            <pc:docMk/>
            <pc:sldMk cId="2910937745" sldId="269"/>
            <ac:picMk id="9" creationId="{50D0B4A6-06E0-789A-3EBA-96C88F650349}"/>
          </ac:picMkLst>
        </pc:picChg>
      </pc:sldChg>
      <pc:sldChg chg="addSp delSp modSp new del">
        <pc:chgData name="Hannah Neuman" userId="" providerId="" clId="Web-{DBE31E9D-7D7C-4F6C-9C92-B9D05BDA12F4}" dt="2024-03-08T22:08:37.473" v="562"/>
        <pc:sldMkLst>
          <pc:docMk/>
          <pc:sldMk cId="130878975" sldId="270"/>
        </pc:sldMkLst>
        <pc:spChg chg="del">
          <ac:chgData name="Hannah Neuman" userId="" providerId="" clId="Web-{DBE31E9D-7D7C-4F6C-9C92-B9D05BDA12F4}" dt="2024-03-08T22:07:20.283" v="545"/>
          <ac:spMkLst>
            <pc:docMk/>
            <pc:sldMk cId="130878975" sldId="270"/>
            <ac:spMk id="3" creationId="{1B1E5D1A-8CCC-703E-B21C-B2C58E02108C}"/>
          </ac:spMkLst>
        </pc:spChg>
        <pc:picChg chg="add del mod">
          <ac:chgData name="Hannah Neuman" userId="" providerId="" clId="Web-{DBE31E9D-7D7C-4F6C-9C92-B9D05BDA12F4}" dt="2024-03-08T22:07:24.955" v="547"/>
          <ac:picMkLst>
            <pc:docMk/>
            <pc:sldMk cId="130878975" sldId="270"/>
            <ac:picMk id="4" creationId="{7BE0B5B1-F3D3-F1BD-BC07-76A2A52C3B4D}"/>
          </ac:picMkLst>
        </pc:picChg>
      </pc:sldChg>
      <pc:sldChg chg="addSp delSp modSp new del">
        <pc:chgData name="Hannah Neuman" userId="" providerId="" clId="Web-{DBE31E9D-7D7C-4F6C-9C92-B9D05BDA12F4}" dt="2024-03-08T22:07:05.548" v="543"/>
        <pc:sldMkLst>
          <pc:docMk/>
          <pc:sldMk cId="1208693555" sldId="270"/>
        </pc:sldMkLst>
        <pc:spChg chg="del">
          <ac:chgData name="Hannah Neuman" userId="" providerId="" clId="Web-{DBE31E9D-7D7C-4F6C-9C92-B9D05BDA12F4}" dt="2024-03-08T22:05:21.763" v="523"/>
          <ac:spMkLst>
            <pc:docMk/>
            <pc:sldMk cId="1208693555" sldId="270"/>
            <ac:spMk id="2" creationId="{F7DB58F0-DDF7-7F27-5E38-CF2BAE81ED52}"/>
          </ac:spMkLst>
        </pc:spChg>
        <pc:spChg chg="del">
          <ac:chgData name="Hannah Neuman" userId="" providerId="" clId="Web-{DBE31E9D-7D7C-4F6C-9C92-B9D05BDA12F4}" dt="2024-03-08T22:04:24.027" v="506"/>
          <ac:spMkLst>
            <pc:docMk/>
            <pc:sldMk cId="1208693555" sldId="270"/>
            <ac:spMk id="3" creationId="{7EEF1EBE-4BF5-B7AF-2028-5061F2F4A405}"/>
          </ac:spMkLst>
        </pc:spChg>
        <pc:spChg chg="add del mod">
          <ac:chgData name="Hannah Neuman" userId="" providerId="" clId="Web-{DBE31E9D-7D7C-4F6C-9C92-B9D05BDA12F4}" dt="2024-03-08T22:06:44.438" v="535"/>
          <ac:spMkLst>
            <pc:docMk/>
            <pc:sldMk cId="1208693555" sldId="270"/>
            <ac:spMk id="6" creationId="{C900D70C-09E1-3CB2-3A47-23875F702E31}"/>
          </ac:spMkLst>
        </pc:spChg>
        <pc:spChg chg="add mod">
          <ac:chgData name="Hannah Neuman" userId="" providerId="" clId="Web-{DBE31E9D-7D7C-4F6C-9C92-B9D05BDA12F4}" dt="2024-03-08T22:06:46.001" v="536"/>
          <ac:spMkLst>
            <pc:docMk/>
            <pc:sldMk cId="1208693555" sldId="270"/>
            <ac:spMk id="8" creationId="{AFBDF5DE-DD22-B808-E9D1-E3FD39DCA8C5}"/>
          </ac:spMkLst>
        </pc:spChg>
        <pc:picChg chg="add del mod ord">
          <ac:chgData name="Hannah Neuman" userId="" providerId="" clId="Web-{DBE31E9D-7D7C-4F6C-9C92-B9D05BDA12F4}" dt="2024-03-08T22:06:46.001" v="536"/>
          <ac:picMkLst>
            <pc:docMk/>
            <pc:sldMk cId="1208693555" sldId="270"/>
            <ac:picMk id="4" creationId="{77610C4C-E2A5-430A-346C-43CE7B6A88D4}"/>
          </ac:picMkLst>
        </pc:picChg>
        <pc:picChg chg="add del mod">
          <ac:chgData name="Hannah Neuman" userId="" providerId="" clId="Web-{DBE31E9D-7D7C-4F6C-9C92-B9D05BDA12F4}" dt="2024-03-08T22:06:57.595" v="540"/>
          <ac:picMkLst>
            <pc:docMk/>
            <pc:sldMk cId="1208693555" sldId="270"/>
            <ac:picMk id="5" creationId="{902192A4-40F0-A66E-FABB-7039F1B161AE}"/>
          </ac:picMkLst>
        </pc:picChg>
      </pc:sldChg>
      <pc:sldChg chg="modSp new">
        <pc:chgData name="Hannah Neuman" userId="" providerId="" clId="Web-{DBE31E9D-7D7C-4F6C-9C92-B9D05BDA12F4}" dt="2024-03-08T22:36:59.515" v="680" actId="1076"/>
        <pc:sldMkLst>
          <pc:docMk/>
          <pc:sldMk cId="2000115440" sldId="270"/>
        </pc:sldMkLst>
        <pc:spChg chg="mod">
          <ac:chgData name="Hannah Neuman" userId="" providerId="" clId="Web-{DBE31E9D-7D7C-4F6C-9C92-B9D05BDA12F4}" dt="2024-03-08T22:36:59.515" v="680" actId="1076"/>
          <ac:spMkLst>
            <pc:docMk/>
            <pc:sldMk cId="2000115440" sldId="270"/>
            <ac:spMk id="2" creationId="{110ECB57-AA54-8371-DA60-A85EA0929E36}"/>
          </ac:spMkLst>
        </pc:spChg>
        <pc:spChg chg="mod">
          <ac:chgData name="Hannah Neuman" userId="" providerId="" clId="Web-{DBE31E9D-7D7C-4F6C-9C92-B9D05BDA12F4}" dt="2024-03-08T22:36:56.671" v="679" actId="14100"/>
          <ac:spMkLst>
            <pc:docMk/>
            <pc:sldMk cId="2000115440" sldId="270"/>
            <ac:spMk id="3" creationId="{FA92F887-88D7-FAD1-4DAF-236089FA004F}"/>
          </ac:spMkLst>
        </pc:spChg>
      </pc:sldChg>
    </pc:docChg>
  </pc:docChgLst>
  <pc:docChgLst>
    <pc:chgData name="Hannah Neuman" clId="Web-{E552D17E-6734-4389-98C5-3766EB9DD2CC}"/>
    <pc:docChg chg="modSld">
      <pc:chgData name="Hannah Neuman" userId="" providerId="" clId="Web-{E552D17E-6734-4389-98C5-3766EB9DD2CC}" dt="2024-03-10T21:37:02.802" v="25" actId="14100"/>
      <pc:docMkLst>
        <pc:docMk/>
      </pc:docMkLst>
      <pc:sldChg chg="addSp delSp modSp">
        <pc:chgData name="Hannah Neuman" userId="" providerId="" clId="Web-{E552D17E-6734-4389-98C5-3766EB9DD2CC}" dt="2024-03-10T21:37:02.802" v="25" actId="14100"/>
        <pc:sldMkLst>
          <pc:docMk/>
          <pc:sldMk cId="2000115440" sldId="270"/>
        </pc:sldMkLst>
        <pc:spChg chg="mod">
          <ac:chgData name="Hannah Neuman" userId="" providerId="" clId="Web-{E552D17E-6734-4389-98C5-3766EB9DD2CC}" dt="2024-03-10T21:37:02.802" v="25" actId="14100"/>
          <ac:spMkLst>
            <pc:docMk/>
            <pc:sldMk cId="2000115440" sldId="270"/>
            <ac:spMk id="2" creationId="{110ECB57-AA54-8371-DA60-A85EA0929E36}"/>
          </ac:spMkLst>
        </pc:spChg>
        <pc:spChg chg="del">
          <ac:chgData name="Hannah Neuman" userId="" providerId="" clId="Web-{E552D17E-6734-4389-98C5-3766EB9DD2CC}" dt="2024-03-10T21:34:35.438" v="0"/>
          <ac:spMkLst>
            <pc:docMk/>
            <pc:sldMk cId="2000115440" sldId="270"/>
            <ac:spMk id="3" creationId="{FA92F887-88D7-FAD1-4DAF-236089FA004F}"/>
          </ac:spMkLst>
        </pc:spChg>
        <pc:picChg chg="add mod ord modCrop">
          <ac:chgData name="Hannah Neuman" userId="" providerId="" clId="Web-{E552D17E-6734-4389-98C5-3766EB9DD2CC}" dt="2024-03-10T21:34:45.485" v="4" actId="1076"/>
          <ac:picMkLst>
            <pc:docMk/>
            <pc:sldMk cId="2000115440" sldId="270"/>
            <ac:picMk id="4" creationId="{98B1A04D-85EE-0652-40E0-B87539C0F14F}"/>
          </ac:picMkLst>
        </pc:picChg>
        <pc:picChg chg="add mod modCrop">
          <ac:chgData name="Hannah Neuman" userId="" providerId="" clId="Web-{E552D17E-6734-4389-98C5-3766EB9DD2CC}" dt="2024-03-10T21:35:32.784" v="14"/>
          <ac:picMkLst>
            <pc:docMk/>
            <pc:sldMk cId="2000115440" sldId="270"/>
            <ac:picMk id="5" creationId="{45E4B3EF-9596-3A1B-3CCC-DB98FB2FF639}"/>
          </ac:picMkLst>
        </pc:picChg>
        <pc:picChg chg="add del mod modCrop">
          <ac:chgData name="Hannah Neuman" userId="" providerId="" clId="Web-{E552D17E-6734-4389-98C5-3766EB9DD2CC}" dt="2024-03-10T21:35:49.143" v="18"/>
          <ac:picMkLst>
            <pc:docMk/>
            <pc:sldMk cId="2000115440" sldId="270"/>
            <ac:picMk id="6" creationId="{D99D55B1-6FF2-03F4-3F43-8D223C12DC05}"/>
          </ac:picMkLst>
        </pc:picChg>
        <pc:picChg chg="add mod modCrop">
          <ac:chgData name="Hannah Neuman" userId="" providerId="" clId="Web-{E552D17E-6734-4389-98C5-3766EB9DD2CC}" dt="2024-03-10T21:36:20.051" v="24"/>
          <ac:picMkLst>
            <pc:docMk/>
            <pc:sldMk cId="2000115440" sldId="270"/>
            <ac:picMk id="7" creationId="{7D95208A-681D-282F-70B2-D77F7688013F}"/>
          </ac:picMkLst>
        </pc:picChg>
      </pc:sldChg>
    </pc:docChg>
  </pc:docChgLst>
  <pc:docChgLst>
    <pc:chgData name="Hannah Neuman" clId="Web-{40891CAF-CE96-4982-AD53-A3EDB50565DE}"/>
    <pc:docChg chg="modSld addMainMaster delMainMaster">
      <pc:chgData name="Hannah Neuman" userId="" providerId="" clId="Web-{40891CAF-CE96-4982-AD53-A3EDB50565DE}" dt="2024-03-06T19:36:09.936" v="15"/>
      <pc:docMkLst>
        <pc:docMk/>
      </pc:docMkLst>
      <pc:sldChg chg="modSp mod modClrScheme chgLayout">
        <pc:chgData name="Hannah Neuman" userId="" providerId="" clId="Web-{40891CAF-CE96-4982-AD53-A3EDB50565DE}" dt="2024-03-06T19:36:09.936" v="15"/>
        <pc:sldMkLst>
          <pc:docMk/>
          <pc:sldMk cId="576367883" sldId="256"/>
        </pc:sldMkLst>
        <pc:spChg chg="mod ord">
          <ac:chgData name="Hannah Neuman" userId="" providerId="" clId="Web-{40891CAF-CE96-4982-AD53-A3EDB50565DE}" dt="2024-03-06T19:36:09.936" v="15"/>
          <ac:spMkLst>
            <pc:docMk/>
            <pc:sldMk cId="576367883" sldId="256"/>
            <ac:spMk id="2" creationId="{C67E6FB5-605F-606F-25EB-9E682D5FCEF7}"/>
          </ac:spMkLst>
        </pc:spChg>
        <pc:spChg chg="mod ord">
          <ac:chgData name="Hannah Neuman" userId="" providerId="" clId="Web-{40891CAF-CE96-4982-AD53-A3EDB50565DE}" dt="2024-03-06T19:36:09.936" v="15"/>
          <ac:spMkLst>
            <pc:docMk/>
            <pc:sldMk cId="576367883" sldId="256"/>
            <ac:spMk id="3" creationId="{A5419F83-3D0D-E970-F917-F6CFBF9D5A9A}"/>
          </ac:spMkLst>
        </pc:spChg>
        <pc:spChg chg="mod">
          <ac:chgData name="Hannah Neuman" userId="" providerId="" clId="Web-{40891CAF-CE96-4982-AD53-A3EDB50565DE}" dt="2024-03-06T19:36:04.389" v="14" actId="1076"/>
          <ac:spMkLst>
            <pc:docMk/>
            <pc:sldMk cId="576367883" sldId="256"/>
            <ac:spMk id="4" creationId="{6D989BFA-5B19-381D-8A44-05A66288715B}"/>
          </ac:spMkLst>
        </pc:spChg>
      </pc:sldChg>
      <pc:sldChg chg="modSp mod modClrScheme chgLayout">
        <pc:chgData name="Hannah Neuman" userId="" providerId="" clId="Web-{40891CAF-CE96-4982-AD53-A3EDB50565DE}" dt="2024-03-06T19:36:09.936" v="15"/>
        <pc:sldMkLst>
          <pc:docMk/>
          <pc:sldMk cId="4162507916" sldId="257"/>
        </pc:sldMkLst>
        <pc:spChg chg="mod ord">
          <ac:chgData name="Hannah Neuman" userId="" providerId="" clId="Web-{40891CAF-CE96-4982-AD53-A3EDB50565DE}" dt="2024-03-06T19:36:09.936" v="15"/>
          <ac:spMkLst>
            <pc:docMk/>
            <pc:sldMk cId="4162507916" sldId="257"/>
            <ac:spMk id="2" creationId="{001AE456-E83C-8C0A-E77E-83D0319EF6B2}"/>
          </ac:spMkLst>
        </pc:spChg>
        <pc:spChg chg="mod ord">
          <ac:chgData name="Hannah Neuman" userId="" providerId="" clId="Web-{40891CAF-CE96-4982-AD53-A3EDB50565DE}" dt="2024-03-06T19:36:09.936" v="15"/>
          <ac:spMkLst>
            <pc:docMk/>
            <pc:sldMk cId="4162507916" sldId="257"/>
            <ac:spMk id="3" creationId="{E288FAFE-FC12-79E3-B74C-2E188BEF972E}"/>
          </ac:spMkLst>
        </pc:spChg>
      </pc:sldChg>
      <pc:sldChg chg="modSp mod modClrScheme chgLayout">
        <pc:chgData name="Hannah Neuman" userId="" providerId="" clId="Web-{40891CAF-CE96-4982-AD53-A3EDB50565DE}" dt="2024-03-06T19:36:09.936" v="15"/>
        <pc:sldMkLst>
          <pc:docMk/>
          <pc:sldMk cId="92219573" sldId="259"/>
        </pc:sldMkLst>
        <pc:spChg chg="mod ord">
          <ac:chgData name="Hannah Neuman" userId="" providerId="" clId="Web-{40891CAF-CE96-4982-AD53-A3EDB50565DE}" dt="2024-03-06T19:36:09.936" v="15"/>
          <ac:spMkLst>
            <pc:docMk/>
            <pc:sldMk cId="92219573" sldId="259"/>
            <ac:spMk id="2" creationId="{35515493-3682-A090-AEBC-69A1852DC72E}"/>
          </ac:spMkLst>
        </pc:spChg>
        <pc:spChg chg="mod ord">
          <ac:chgData name="Hannah Neuman" userId="" providerId="" clId="Web-{40891CAF-CE96-4982-AD53-A3EDB50565DE}" dt="2024-03-06T19:36:09.936" v="15"/>
          <ac:spMkLst>
            <pc:docMk/>
            <pc:sldMk cId="92219573" sldId="259"/>
            <ac:spMk id="3" creationId="{F0201DF2-5AB0-054F-B0C8-8A27FF9C1147}"/>
          </ac:spMkLst>
        </pc:spChg>
      </pc:sldChg>
      <pc:sldChg chg="modSp mod modClrScheme chgLayout">
        <pc:chgData name="Hannah Neuman" userId="" providerId="" clId="Web-{40891CAF-CE96-4982-AD53-A3EDB50565DE}" dt="2024-03-06T19:36:09.936" v="15"/>
        <pc:sldMkLst>
          <pc:docMk/>
          <pc:sldMk cId="2056260398" sldId="260"/>
        </pc:sldMkLst>
        <pc:spChg chg="mod ord">
          <ac:chgData name="Hannah Neuman" userId="" providerId="" clId="Web-{40891CAF-CE96-4982-AD53-A3EDB50565DE}" dt="2024-03-06T19:36:09.936" v="15"/>
          <ac:spMkLst>
            <pc:docMk/>
            <pc:sldMk cId="2056260398" sldId="260"/>
            <ac:spMk id="2" creationId="{BCD5CA90-5AEA-CD75-F9EC-F7F9164D2F89}"/>
          </ac:spMkLst>
        </pc:spChg>
        <pc:spChg chg="mod ord">
          <ac:chgData name="Hannah Neuman" userId="" providerId="" clId="Web-{40891CAF-CE96-4982-AD53-A3EDB50565DE}" dt="2024-03-06T19:36:09.936" v="15"/>
          <ac:spMkLst>
            <pc:docMk/>
            <pc:sldMk cId="2056260398" sldId="260"/>
            <ac:spMk id="3" creationId="{87DA2BFA-5EC5-5715-ADFB-83D41983D659}"/>
          </ac:spMkLst>
        </pc:spChg>
      </pc:sldChg>
      <pc:sldMasterChg chg="del delSldLayout">
        <pc:chgData name="Hannah Neuman" userId="" providerId="" clId="Web-{40891CAF-CE96-4982-AD53-A3EDB50565DE}" dt="2024-03-06T19:33:52.213" v="0"/>
        <pc:sldMasterMkLst>
          <pc:docMk/>
          <pc:sldMasterMk cId="3700613265" sldId="2147483648"/>
        </pc:sldMasterMkLst>
        <pc:sldLayoutChg chg="del">
          <pc:chgData name="Hannah Neuman" userId="" providerId="" clId="Web-{40891CAF-CE96-4982-AD53-A3EDB50565DE}" dt="2024-03-06T19:33:52.213" v="0"/>
          <pc:sldLayoutMkLst>
            <pc:docMk/>
            <pc:sldMasterMk cId="3700613265" sldId="2147483648"/>
            <pc:sldLayoutMk cId="1100942691" sldId="2147483649"/>
          </pc:sldLayoutMkLst>
        </pc:sldLayoutChg>
        <pc:sldLayoutChg chg="del">
          <pc:chgData name="Hannah Neuman" userId="" providerId="" clId="Web-{40891CAF-CE96-4982-AD53-A3EDB50565DE}" dt="2024-03-06T19:33:52.213" v="0"/>
          <pc:sldLayoutMkLst>
            <pc:docMk/>
            <pc:sldMasterMk cId="3700613265" sldId="2147483648"/>
            <pc:sldLayoutMk cId="3261510031" sldId="2147483650"/>
          </pc:sldLayoutMkLst>
        </pc:sldLayoutChg>
        <pc:sldLayoutChg chg="del">
          <pc:chgData name="Hannah Neuman" userId="" providerId="" clId="Web-{40891CAF-CE96-4982-AD53-A3EDB50565DE}" dt="2024-03-06T19:33:52.213" v="0"/>
          <pc:sldLayoutMkLst>
            <pc:docMk/>
            <pc:sldMasterMk cId="3700613265" sldId="2147483648"/>
            <pc:sldLayoutMk cId="953213912" sldId="2147483651"/>
          </pc:sldLayoutMkLst>
        </pc:sldLayoutChg>
        <pc:sldLayoutChg chg="del">
          <pc:chgData name="Hannah Neuman" userId="" providerId="" clId="Web-{40891CAF-CE96-4982-AD53-A3EDB50565DE}" dt="2024-03-06T19:33:52.213" v="0"/>
          <pc:sldLayoutMkLst>
            <pc:docMk/>
            <pc:sldMasterMk cId="3700613265" sldId="2147483648"/>
            <pc:sldLayoutMk cId="2694891502" sldId="2147483652"/>
          </pc:sldLayoutMkLst>
        </pc:sldLayoutChg>
        <pc:sldLayoutChg chg="del">
          <pc:chgData name="Hannah Neuman" userId="" providerId="" clId="Web-{40891CAF-CE96-4982-AD53-A3EDB50565DE}" dt="2024-03-06T19:33:52.213" v="0"/>
          <pc:sldLayoutMkLst>
            <pc:docMk/>
            <pc:sldMasterMk cId="3700613265" sldId="2147483648"/>
            <pc:sldLayoutMk cId="3523079641" sldId="2147483653"/>
          </pc:sldLayoutMkLst>
        </pc:sldLayoutChg>
        <pc:sldLayoutChg chg="del">
          <pc:chgData name="Hannah Neuman" userId="" providerId="" clId="Web-{40891CAF-CE96-4982-AD53-A3EDB50565DE}" dt="2024-03-06T19:33:52.213" v="0"/>
          <pc:sldLayoutMkLst>
            <pc:docMk/>
            <pc:sldMasterMk cId="3700613265" sldId="2147483648"/>
            <pc:sldLayoutMk cId="2390057602" sldId="2147483654"/>
          </pc:sldLayoutMkLst>
        </pc:sldLayoutChg>
        <pc:sldLayoutChg chg="del">
          <pc:chgData name="Hannah Neuman" userId="" providerId="" clId="Web-{40891CAF-CE96-4982-AD53-A3EDB50565DE}" dt="2024-03-06T19:33:52.213" v="0"/>
          <pc:sldLayoutMkLst>
            <pc:docMk/>
            <pc:sldMasterMk cId="3700613265" sldId="2147483648"/>
            <pc:sldLayoutMk cId="710917625" sldId="2147483655"/>
          </pc:sldLayoutMkLst>
        </pc:sldLayoutChg>
        <pc:sldLayoutChg chg="del">
          <pc:chgData name="Hannah Neuman" userId="" providerId="" clId="Web-{40891CAF-CE96-4982-AD53-A3EDB50565DE}" dt="2024-03-06T19:33:52.213" v="0"/>
          <pc:sldLayoutMkLst>
            <pc:docMk/>
            <pc:sldMasterMk cId="3700613265" sldId="2147483648"/>
            <pc:sldLayoutMk cId="4154092784" sldId="2147483656"/>
          </pc:sldLayoutMkLst>
        </pc:sldLayoutChg>
        <pc:sldLayoutChg chg="del">
          <pc:chgData name="Hannah Neuman" userId="" providerId="" clId="Web-{40891CAF-CE96-4982-AD53-A3EDB50565DE}" dt="2024-03-06T19:33:52.213" v="0"/>
          <pc:sldLayoutMkLst>
            <pc:docMk/>
            <pc:sldMasterMk cId="3700613265" sldId="2147483648"/>
            <pc:sldLayoutMk cId="2599162410" sldId="2147483657"/>
          </pc:sldLayoutMkLst>
        </pc:sldLayoutChg>
        <pc:sldLayoutChg chg="del">
          <pc:chgData name="Hannah Neuman" userId="" providerId="" clId="Web-{40891CAF-CE96-4982-AD53-A3EDB50565DE}" dt="2024-03-06T19:33:52.213" v="0"/>
          <pc:sldLayoutMkLst>
            <pc:docMk/>
            <pc:sldMasterMk cId="3700613265" sldId="2147483648"/>
            <pc:sldLayoutMk cId="2342778892" sldId="2147483658"/>
          </pc:sldLayoutMkLst>
        </pc:sldLayoutChg>
        <pc:sldLayoutChg chg="del">
          <pc:chgData name="Hannah Neuman" userId="" providerId="" clId="Web-{40891CAF-CE96-4982-AD53-A3EDB50565DE}" dt="2024-03-06T19:33:52.213" v="0"/>
          <pc:sldLayoutMkLst>
            <pc:docMk/>
            <pc:sldMasterMk cId="3700613265" sldId="2147483648"/>
            <pc:sldLayoutMk cId="953046818" sldId="2147483659"/>
          </pc:sldLayoutMkLst>
        </pc:sldLayoutChg>
      </pc:sldMasterChg>
      <pc:sldMasterChg chg="add del addSldLayout delSldLayout modSldLayout">
        <pc:chgData name="Hannah Neuman" userId="" providerId="" clId="Web-{40891CAF-CE96-4982-AD53-A3EDB50565DE}" dt="2024-03-06T19:33:54.556" v="1"/>
        <pc:sldMasterMkLst>
          <pc:docMk/>
          <pc:sldMasterMk cId="2667375230" sldId="2147483660"/>
        </pc:sldMasterMkLst>
        <pc:sldLayoutChg chg="add del mod replId">
          <pc:chgData name="Hannah Neuman" userId="" providerId="" clId="Web-{40891CAF-CE96-4982-AD53-A3EDB50565DE}" dt="2024-03-06T19:33:54.556" v="1"/>
          <pc:sldLayoutMkLst>
            <pc:docMk/>
            <pc:sldMasterMk cId="2667375230" sldId="2147483660"/>
            <pc:sldLayoutMk cId="1327391" sldId="2147483661"/>
          </pc:sldLayoutMkLst>
        </pc:sldLayoutChg>
        <pc:sldLayoutChg chg="add del mod replId">
          <pc:chgData name="Hannah Neuman" userId="" providerId="" clId="Web-{40891CAF-CE96-4982-AD53-A3EDB50565DE}" dt="2024-03-06T19:33:54.556" v="1"/>
          <pc:sldLayoutMkLst>
            <pc:docMk/>
            <pc:sldMasterMk cId="2667375230" sldId="2147483660"/>
            <pc:sldLayoutMk cId="425498150" sldId="2147483662"/>
          </pc:sldLayoutMkLst>
        </pc:sldLayoutChg>
        <pc:sldLayoutChg chg="add del mod replId">
          <pc:chgData name="Hannah Neuman" userId="" providerId="" clId="Web-{40891CAF-CE96-4982-AD53-A3EDB50565DE}" dt="2024-03-06T19:33:54.556" v="1"/>
          <pc:sldLayoutMkLst>
            <pc:docMk/>
            <pc:sldMasterMk cId="2667375230" sldId="2147483660"/>
            <pc:sldLayoutMk cId="742551918" sldId="2147483663"/>
          </pc:sldLayoutMkLst>
        </pc:sldLayoutChg>
        <pc:sldLayoutChg chg="add del mod replId">
          <pc:chgData name="Hannah Neuman" userId="" providerId="" clId="Web-{40891CAF-CE96-4982-AD53-A3EDB50565DE}" dt="2024-03-06T19:33:54.556" v="1"/>
          <pc:sldLayoutMkLst>
            <pc:docMk/>
            <pc:sldMasterMk cId="2667375230" sldId="2147483660"/>
            <pc:sldLayoutMk cId="2071493871" sldId="2147483664"/>
          </pc:sldLayoutMkLst>
        </pc:sldLayoutChg>
        <pc:sldLayoutChg chg="add del mod replId">
          <pc:chgData name="Hannah Neuman" userId="" providerId="" clId="Web-{40891CAF-CE96-4982-AD53-A3EDB50565DE}" dt="2024-03-06T19:33:54.556" v="1"/>
          <pc:sldLayoutMkLst>
            <pc:docMk/>
            <pc:sldMasterMk cId="2667375230" sldId="2147483660"/>
            <pc:sldLayoutMk cId="3844597634" sldId="2147483665"/>
          </pc:sldLayoutMkLst>
        </pc:sldLayoutChg>
        <pc:sldLayoutChg chg="add del mod replId">
          <pc:chgData name="Hannah Neuman" userId="" providerId="" clId="Web-{40891CAF-CE96-4982-AD53-A3EDB50565DE}" dt="2024-03-06T19:33:54.556" v="1"/>
          <pc:sldLayoutMkLst>
            <pc:docMk/>
            <pc:sldMasterMk cId="2667375230" sldId="2147483660"/>
            <pc:sldLayoutMk cId="1061389714" sldId="2147483666"/>
          </pc:sldLayoutMkLst>
        </pc:sldLayoutChg>
        <pc:sldLayoutChg chg="add del mod replId">
          <pc:chgData name="Hannah Neuman" userId="" providerId="" clId="Web-{40891CAF-CE96-4982-AD53-A3EDB50565DE}" dt="2024-03-06T19:33:54.556" v="1"/>
          <pc:sldLayoutMkLst>
            <pc:docMk/>
            <pc:sldMasterMk cId="2667375230" sldId="2147483660"/>
            <pc:sldLayoutMk cId="2525967942" sldId="2147483667"/>
          </pc:sldLayoutMkLst>
        </pc:sldLayoutChg>
        <pc:sldLayoutChg chg="add del mod replId">
          <pc:chgData name="Hannah Neuman" userId="" providerId="" clId="Web-{40891CAF-CE96-4982-AD53-A3EDB50565DE}" dt="2024-03-06T19:33:54.556" v="1"/>
          <pc:sldLayoutMkLst>
            <pc:docMk/>
            <pc:sldMasterMk cId="2667375230" sldId="2147483660"/>
            <pc:sldLayoutMk cId="3812496458" sldId="2147483668"/>
          </pc:sldLayoutMkLst>
        </pc:sldLayoutChg>
        <pc:sldLayoutChg chg="add del mod replId">
          <pc:chgData name="Hannah Neuman" userId="" providerId="" clId="Web-{40891CAF-CE96-4982-AD53-A3EDB50565DE}" dt="2024-03-06T19:33:54.556" v="1"/>
          <pc:sldLayoutMkLst>
            <pc:docMk/>
            <pc:sldMasterMk cId="2667375230" sldId="2147483660"/>
            <pc:sldLayoutMk cId="1791678261" sldId="2147483669"/>
          </pc:sldLayoutMkLst>
        </pc:sldLayoutChg>
        <pc:sldLayoutChg chg="add del mod replId">
          <pc:chgData name="Hannah Neuman" userId="" providerId="" clId="Web-{40891CAF-CE96-4982-AD53-A3EDB50565DE}" dt="2024-03-06T19:33:54.556" v="1"/>
          <pc:sldLayoutMkLst>
            <pc:docMk/>
            <pc:sldMasterMk cId="2667375230" sldId="2147483660"/>
            <pc:sldLayoutMk cId="2697263791" sldId="2147483670"/>
          </pc:sldLayoutMkLst>
        </pc:sldLayoutChg>
        <pc:sldLayoutChg chg="add del mod replId">
          <pc:chgData name="Hannah Neuman" userId="" providerId="" clId="Web-{40891CAF-CE96-4982-AD53-A3EDB50565DE}" dt="2024-03-06T19:33:54.556" v="1"/>
          <pc:sldLayoutMkLst>
            <pc:docMk/>
            <pc:sldMasterMk cId="2667375230" sldId="2147483660"/>
            <pc:sldLayoutMk cId="3690889786" sldId="2147483671"/>
          </pc:sldLayoutMkLst>
        </pc:sldLayoutChg>
      </pc:sldMasterChg>
      <pc:sldMasterChg chg="add del addSldLayout delSldLayout modSldLayout">
        <pc:chgData name="Hannah Neuman" userId="" providerId="" clId="Web-{40891CAF-CE96-4982-AD53-A3EDB50565DE}" dt="2024-03-06T19:33:56.400" v="2"/>
        <pc:sldMasterMkLst>
          <pc:docMk/>
          <pc:sldMasterMk cId="3514752814" sldId="2147483672"/>
        </pc:sldMasterMkLst>
        <pc:sldLayoutChg chg="add del mod replId">
          <pc:chgData name="Hannah Neuman" userId="" providerId="" clId="Web-{40891CAF-CE96-4982-AD53-A3EDB50565DE}" dt="2024-03-06T19:33:56.400" v="2"/>
          <pc:sldLayoutMkLst>
            <pc:docMk/>
            <pc:sldMasterMk cId="3514752814" sldId="2147483672"/>
            <pc:sldLayoutMk cId="1887511156" sldId="2147483673"/>
          </pc:sldLayoutMkLst>
        </pc:sldLayoutChg>
        <pc:sldLayoutChg chg="add del mod replId">
          <pc:chgData name="Hannah Neuman" userId="" providerId="" clId="Web-{40891CAF-CE96-4982-AD53-A3EDB50565DE}" dt="2024-03-06T19:33:56.400" v="2"/>
          <pc:sldLayoutMkLst>
            <pc:docMk/>
            <pc:sldMasterMk cId="3514752814" sldId="2147483672"/>
            <pc:sldLayoutMk cId="715576523" sldId="2147483674"/>
          </pc:sldLayoutMkLst>
        </pc:sldLayoutChg>
        <pc:sldLayoutChg chg="add del mod replId">
          <pc:chgData name="Hannah Neuman" userId="" providerId="" clId="Web-{40891CAF-CE96-4982-AD53-A3EDB50565DE}" dt="2024-03-06T19:33:56.400" v="2"/>
          <pc:sldLayoutMkLst>
            <pc:docMk/>
            <pc:sldMasterMk cId="3514752814" sldId="2147483672"/>
            <pc:sldLayoutMk cId="2255985968" sldId="2147483675"/>
          </pc:sldLayoutMkLst>
        </pc:sldLayoutChg>
        <pc:sldLayoutChg chg="add del mod replId">
          <pc:chgData name="Hannah Neuman" userId="" providerId="" clId="Web-{40891CAF-CE96-4982-AD53-A3EDB50565DE}" dt="2024-03-06T19:33:56.400" v="2"/>
          <pc:sldLayoutMkLst>
            <pc:docMk/>
            <pc:sldMasterMk cId="3514752814" sldId="2147483672"/>
            <pc:sldLayoutMk cId="4083826415" sldId="2147483676"/>
          </pc:sldLayoutMkLst>
        </pc:sldLayoutChg>
        <pc:sldLayoutChg chg="add del mod replId">
          <pc:chgData name="Hannah Neuman" userId="" providerId="" clId="Web-{40891CAF-CE96-4982-AD53-A3EDB50565DE}" dt="2024-03-06T19:33:56.400" v="2"/>
          <pc:sldLayoutMkLst>
            <pc:docMk/>
            <pc:sldMasterMk cId="3514752814" sldId="2147483672"/>
            <pc:sldLayoutMk cId="1070482766" sldId="2147483677"/>
          </pc:sldLayoutMkLst>
        </pc:sldLayoutChg>
        <pc:sldLayoutChg chg="add del mod replId">
          <pc:chgData name="Hannah Neuman" userId="" providerId="" clId="Web-{40891CAF-CE96-4982-AD53-A3EDB50565DE}" dt="2024-03-06T19:33:56.400" v="2"/>
          <pc:sldLayoutMkLst>
            <pc:docMk/>
            <pc:sldMasterMk cId="3514752814" sldId="2147483672"/>
            <pc:sldLayoutMk cId="2665523159" sldId="2147483678"/>
          </pc:sldLayoutMkLst>
        </pc:sldLayoutChg>
        <pc:sldLayoutChg chg="add del mod replId">
          <pc:chgData name="Hannah Neuman" userId="" providerId="" clId="Web-{40891CAF-CE96-4982-AD53-A3EDB50565DE}" dt="2024-03-06T19:33:56.400" v="2"/>
          <pc:sldLayoutMkLst>
            <pc:docMk/>
            <pc:sldMasterMk cId="3514752814" sldId="2147483672"/>
            <pc:sldLayoutMk cId="3212241363" sldId="2147483679"/>
          </pc:sldLayoutMkLst>
        </pc:sldLayoutChg>
        <pc:sldLayoutChg chg="add del mod replId">
          <pc:chgData name="Hannah Neuman" userId="" providerId="" clId="Web-{40891CAF-CE96-4982-AD53-A3EDB50565DE}" dt="2024-03-06T19:33:56.400" v="2"/>
          <pc:sldLayoutMkLst>
            <pc:docMk/>
            <pc:sldMasterMk cId="3514752814" sldId="2147483672"/>
            <pc:sldLayoutMk cId="588445549" sldId="2147483680"/>
          </pc:sldLayoutMkLst>
        </pc:sldLayoutChg>
        <pc:sldLayoutChg chg="add del mod replId">
          <pc:chgData name="Hannah Neuman" userId="" providerId="" clId="Web-{40891CAF-CE96-4982-AD53-A3EDB50565DE}" dt="2024-03-06T19:33:56.400" v="2"/>
          <pc:sldLayoutMkLst>
            <pc:docMk/>
            <pc:sldMasterMk cId="3514752814" sldId="2147483672"/>
            <pc:sldLayoutMk cId="1774343730" sldId="2147483681"/>
          </pc:sldLayoutMkLst>
        </pc:sldLayoutChg>
        <pc:sldLayoutChg chg="add del mod replId">
          <pc:chgData name="Hannah Neuman" userId="" providerId="" clId="Web-{40891CAF-CE96-4982-AD53-A3EDB50565DE}" dt="2024-03-06T19:33:56.400" v="2"/>
          <pc:sldLayoutMkLst>
            <pc:docMk/>
            <pc:sldMasterMk cId="3514752814" sldId="2147483672"/>
            <pc:sldLayoutMk cId="833476815" sldId="2147483682"/>
          </pc:sldLayoutMkLst>
        </pc:sldLayoutChg>
        <pc:sldLayoutChg chg="add del mod replId">
          <pc:chgData name="Hannah Neuman" userId="" providerId="" clId="Web-{40891CAF-CE96-4982-AD53-A3EDB50565DE}" dt="2024-03-06T19:33:56.400" v="2"/>
          <pc:sldLayoutMkLst>
            <pc:docMk/>
            <pc:sldMasterMk cId="3514752814" sldId="2147483672"/>
            <pc:sldLayoutMk cId="212582673" sldId="2147483683"/>
          </pc:sldLayoutMkLst>
        </pc:sldLayoutChg>
      </pc:sldMasterChg>
      <pc:sldMasterChg chg="add del addSldLayout delSldLayout modSldLayout">
        <pc:chgData name="Hannah Neuman" userId="" providerId="" clId="Web-{40891CAF-CE96-4982-AD53-A3EDB50565DE}" dt="2024-03-06T19:34:53.683" v="3"/>
        <pc:sldMasterMkLst>
          <pc:docMk/>
          <pc:sldMasterMk cId="2875842212" sldId="2147483684"/>
        </pc:sldMasterMkLst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383138903" sldId="2147483685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439931696" sldId="2147483686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3811049583" sldId="2147483687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462237668" sldId="2147483688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465761340" sldId="2147483689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3865820483" sldId="2147483690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2676947153" sldId="2147483691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3586264837" sldId="2147483692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3553025710" sldId="2147483693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2073006989" sldId="2147483694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2005572935" sldId="2147483695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770269159" sldId="2147483696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4067766377" sldId="2147483697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2776455824" sldId="2147483698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1464708109" sldId="2147483699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2631289177" sldId="2147483700"/>
          </pc:sldLayoutMkLst>
        </pc:sldLayoutChg>
        <pc:sldLayoutChg chg="add del mod replId">
          <pc:chgData name="Hannah Neuman" userId="" providerId="" clId="Web-{40891CAF-CE96-4982-AD53-A3EDB50565DE}" dt="2024-03-06T19:34:53.683" v="3"/>
          <pc:sldLayoutMkLst>
            <pc:docMk/>
            <pc:sldMasterMk cId="2875842212" sldId="2147483684"/>
            <pc:sldLayoutMk cId="938295826" sldId="2147483701"/>
          </pc:sldLayoutMkLst>
        </pc:sldLayoutChg>
      </pc:sldMasterChg>
      <pc:sldMasterChg chg="add del addSldLayout delSldLayout modSldLayout">
        <pc:chgData name="Hannah Neuman" userId="" providerId="" clId="Web-{40891CAF-CE96-4982-AD53-A3EDB50565DE}" dt="2024-03-06T19:34:58.215" v="4"/>
        <pc:sldMasterMkLst>
          <pc:docMk/>
          <pc:sldMasterMk cId="2091101721" sldId="2147483702"/>
        </pc:sldMasterMkLst>
        <pc:sldLayoutChg chg="add del mod replId">
          <pc:chgData name="Hannah Neuman" userId="" providerId="" clId="Web-{40891CAF-CE96-4982-AD53-A3EDB50565DE}" dt="2024-03-06T19:34:58.215" v="4"/>
          <pc:sldLayoutMkLst>
            <pc:docMk/>
            <pc:sldMasterMk cId="2091101721" sldId="2147483702"/>
            <pc:sldLayoutMk cId="3187083526" sldId="2147483703"/>
          </pc:sldLayoutMkLst>
        </pc:sldLayoutChg>
        <pc:sldLayoutChg chg="add del mod replId">
          <pc:chgData name="Hannah Neuman" userId="" providerId="" clId="Web-{40891CAF-CE96-4982-AD53-A3EDB50565DE}" dt="2024-03-06T19:34:58.215" v="4"/>
          <pc:sldLayoutMkLst>
            <pc:docMk/>
            <pc:sldMasterMk cId="2091101721" sldId="2147483702"/>
            <pc:sldLayoutMk cId="2624296274" sldId="2147483704"/>
          </pc:sldLayoutMkLst>
        </pc:sldLayoutChg>
        <pc:sldLayoutChg chg="add del mod replId">
          <pc:chgData name="Hannah Neuman" userId="" providerId="" clId="Web-{40891CAF-CE96-4982-AD53-A3EDB50565DE}" dt="2024-03-06T19:34:58.215" v="4"/>
          <pc:sldLayoutMkLst>
            <pc:docMk/>
            <pc:sldMasterMk cId="2091101721" sldId="2147483702"/>
            <pc:sldLayoutMk cId="4045277026" sldId="2147483705"/>
          </pc:sldLayoutMkLst>
        </pc:sldLayoutChg>
        <pc:sldLayoutChg chg="add del mod replId">
          <pc:chgData name="Hannah Neuman" userId="" providerId="" clId="Web-{40891CAF-CE96-4982-AD53-A3EDB50565DE}" dt="2024-03-06T19:34:58.215" v="4"/>
          <pc:sldLayoutMkLst>
            <pc:docMk/>
            <pc:sldMasterMk cId="2091101721" sldId="2147483702"/>
            <pc:sldLayoutMk cId="862608654" sldId="2147483706"/>
          </pc:sldLayoutMkLst>
        </pc:sldLayoutChg>
        <pc:sldLayoutChg chg="add del mod replId">
          <pc:chgData name="Hannah Neuman" userId="" providerId="" clId="Web-{40891CAF-CE96-4982-AD53-A3EDB50565DE}" dt="2024-03-06T19:34:58.215" v="4"/>
          <pc:sldLayoutMkLst>
            <pc:docMk/>
            <pc:sldMasterMk cId="2091101721" sldId="2147483702"/>
            <pc:sldLayoutMk cId="3020582813" sldId="2147483707"/>
          </pc:sldLayoutMkLst>
        </pc:sldLayoutChg>
        <pc:sldLayoutChg chg="add del mod replId">
          <pc:chgData name="Hannah Neuman" userId="" providerId="" clId="Web-{40891CAF-CE96-4982-AD53-A3EDB50565DE}" dt="2024-03-06T19:34:58.215" v="4"/>
          <pc:sldLayoutMkLst>
            <pc:docMk/>
            <pc:sldMasterMk cId="2091101721" sldId="2147483702"/>
            <pc:sldLayoutMk cId="4141602346" sldId="2147483708"/>
          </pc:sldLayoutMkLst>
        </pc:sldLayoutChg>
        <pc:sldLayoutChg chg="add del mod replId">
          <pc:chgData name="Hannah Neuman" userId="" providerId="" clId="Web-{40891CAF-CE96-4982-AD53-A3EDB50565DE}" dt="2024-03-06T19:34:58.215" v="4"/>
          <pc:sldLayoutMkLst>
            <pc:docMk/>
            <pc:sldMasterMk cId="2091101721" sldId="2147483702"/>
            <pc:sldLayoutMk cId="1099127563" sldId="2147483709"/>
          </pc:sldLayoutMkLst>
        </pc:sldLayoutChg>
        <pc:sldLayoutChg chg="add del mod replId">
          <pc:chgData name="Hannah Neuman" userId="" providerId="" clId="Web-{40891CAF-CE96-4982-AD53-A3EDB50565DE}" dt="2024-03-06T19:34:58.215" v="4"/>
          <pc:sldLayoutMkLst>
            <pc:docMk/>
            <pc:sldMasterMk cId="2091101721" sldId="2147483702"/>
            <pc:sldLayoutMk cId="665148393" sldId="2147483710"/>
          </pc:sldLayoutMkLst>
        </pc:sldLayoutChg>
        <pc:sldLayoutChg chg="add del mod replId">
          <pc:chgData name="Hannah Neuman" userId="" providerId="" clId="Web-{40891CAF-CE96-4982-AD53-A3EDB50565DE}" dt="2024-03-06T19:34:58.215" v="4"/>
          <pc:sldLayoutMkLst>
            <pc:docMk/>
            <pc:sldMasterMk cId="2091101721" sldId="2147483702"/>
            <pc:sldLayoutMk cId="1355004322" sldId="2147483711"/>
          </pc:sldLayoutMkLst>
        </pc:sldLayoutChg>
        <pc:sldLayoutChg chg="add del mod replId">
          <pc:chgData name="Hannah Neuman" userId="" providerId="" clId="Web-{40891CAF-CE96-4982-AD53-A3EDB50565DE}" dt="2024-03-06T19:34:58.215" v="4"/>
          <pc:sldLayoutMkLst>
            <pc:docMk/>
            <pc:sldMasterMk cId="2091101721" sldId="2147483702"/>
            <pc:sldLayoutMk cId="1225063426" sldId="2147483712"/>
          </pc:sldLayoutMkLst>
        </pc:sldLayoutChg>
        <pc:sldLayoutChg chg="add del mod replId">
          <pc:chgData name="Hannah Neuman" userId="" providerId="" clId="Web-{40891CAF-CE96-4982-AD53-A3EDB50565DE}" dt="2024-03-06T19:34:58.215" v="4"/>
          <pc:sldLayoutMkLst>
            <pc:docMk/>
            <pc:sldMasterMk cId="2091101721" sldId="2147483702"/>
            <pc:sldLayoutMk cId="878835298" sldId="2147483713"/>
          </pc:sldLayoutMkLst>
        </pc:sldLayoutChg>
      </pc:sldMasterChg>
      <pc:sldMasterChg chg="add del addSldLayout delSldLayout modSldLayout">
        <pc:chgData name="Hannah Neuman" userId="" providerId="" clId="Web-{40891CAF-CE96-4982-AD53-A3EDB50565DE}" dt="2024-03-06T19:35:09.340" v="5"/>
        <pc:sldMasterMkLst>
          <pc:docMk/>
          <pc:sldMasterMk cId="649868606" sldId="2147483714"/>
        </pc:sldMasterMkLst>
        <pc:sldLayoutChg chg="add del mod replId">
          <pc:chgData name="Hannah Neuman" userId="" providerId="" clId="Web-{40891CAF-CE96-4982-AD53-A3EDB50565DE}" dt="2024-03-06T19:35:09.340" v="5"/>
          <pc:sldLayoutMkLst>
            <pc:docMk/>
            <pc:sldMasterMk cId="649868606" sldId="2147483714"/>
            <pc:sldLayoutMk cId="1567031257" sldId="2147483715"/>
          </pc:sldLayoutMkLst>
        </pc:sldLayoutChg>
        <pc:sldLayoutChg chg="add del mod replId">
          <pc:chgData name="Hannah Neuman" userId="" providerId="" clId="Web-{40891CAF-CE96-4982-AD53-A3EDB50565DE}" dt="2024-03-06T19:35:09.340" v="5"/>
          <pc:sldLayoutMkLst>
            <pc:docMk/>
            <pc:sldMasterMk cId="649868606" sldId="2147483714"/>
            <pc:sldLayoutMk cId="2264821852" sldId="2147483716"/>
          </pc:sldLayoutMkLst>
        </pc:sldLayoutChg>
        <pc:sldLayoutChg chg="add del mod replId">
          <pc:chgData name="Hannah Neuman" userId="" providerId="" clId="Web-{40891CAF-CE96-4982-AD53-A3EDB50565DE}" dt="2024-03-06T19:35:09.340" v="5"/>
          <pc:sldLayoutMkLst>
            <pc:docMk/>
            <pc:sldMasterMk cId="649868606" sldId="2147483714"/>
            <pc:sldLayoutMk cId="3606892217" sldId="2147483717"/>
          </pc:sldLayoutMkLst>
        </pc:sldLayoutChg>
        <pc:sldLayoutChg chg="add del mod replId">
          <pc:chgData name="Hannah Neuman" userId="" providerId="" clId="Web-{40891CAF-CE96-4982-AD53-A3EDB50565DE}" dt="2024-03-06T19:35:09.340" v="5"/>
          <pc:sldLayoutMkLst>
            <pc:docMk/>
            <pc:sldMasterMk cId="649868606" sldId="2147483714"/>
            <pc:sldLayoutMk cId="1085002537" sldId="2147483718"/>
          </pc:sldLayoutMkLst>
        </pc:sldLayoutChg>
        <pc:sldLayoutChg chg="add del mod replId">
          <pc:chgData name="Hannah Neuman" userId="" providerId="" clId="Web-{40891CAF-CE96-4982-AD53-A3EDB50565DE}" dt="2024-03-06T19:35:09.340" v="5"/>
          <pc:sldLayoutMkLst>
            <pc:docMk/>
            <pc:sldMasterMk cId="649868606" sldId="2147483714"/>
            <pc:sldLayoutMk cId="2586942580" sldId="2147483719"/>
          </pc:sldLayoutMkLst>
        </pc:sldLayoutChg>
        <pc:sldLayoutChg chg="add del mod replId">
          <pc:chgData name="Hannah Neuman" userId="" providerId="" clId="Web-{40891CAF-CE96-4982-AD53-A3EDB50565DE}" dt="2024-03-06T19:35:09.340" v="5"/>
          <pc:sldLayoutMkLst>
            <pc:docMk/>
            <pc:sldMasterMk cId="649868606" sldId="2147483714"/>
            <pc:sldLayoutMk cId="2323974885" sldId="2147483720"/>
          </pc:sldLayoutMkLst>
        </pc:sldLayoutChg>
        <pc:sldLayoutChg chg="add del mod replId">
          <pc:chgData name="Hannah Neuman" userId="" providerId="" clId="Web-{40891CAF-CE96-4982-AD53-A3EDB50565DE}" dt="2024-03-06T19:35:09.340" v="5"/>
          <pc:sldLayoutMkLst>
            <pc:docMk/>
            <pc:sldMasterMk cId="649868606" sldId="2147483714"/>
            <pc:sldLayoutMk cId="2836401049" sldId="2147483721"/>
          </pc:sldLayoutMkLst>
        </pc:sldLayoutChg>
        <pc:sldLayoutChg chg="add del mod replId">
          <pc:chgData name="Hannah Neuman" userId="" providerId="" clId="Web-{40891CAF-CE96-4982-AD53-A3EDB50565DE}" dt="2024-03-06T19:35:09.340" v="5"/>
          <pc:sldLayoutMkLst>
            <pc:docMk/>
            <pc:sldMasterMk cId="649868606" sldId="2147483714"/>
            <pc:sldLayoutMk cId="815419058" sldId="2147483722"/>
          </pc:sldLayoutMkLst>
        </pc:sldLayoutChg>
        <pc:sldLayoutChg chg="add del mod replId">
          <pc:chgData name="Hannah Neuman" userId="" providerId="" clId="Web-{40891CAF-CE96-4982-AD53-A3EDB50565DE}" dt="2024-03-06T19:35:09.340" v="5"/>
          <pc:sldLayoutMkLst>
            <pc:docMk/>
            <pc:sldMasterMk cId="649868606" sldId="2147483714"/>
            <pc:sldLayoutMk cId="1349637997" sldId="2147483723"/>
          </pc:sldLayoutMkLst>
        </pc:sldLayoutChg>
        <pc:sldLayoutChg chg="add del mod replId">
          <pc:chgData name="Hannah Neuman" userId="" providerId="" clId="Web-{40891CAF-CE96-4982-AD53-A3EDB50565DE}" dt="2024-03-06T19:35:09.340" v="5"/>
          <pc:sldLayoutMkLst>
            <pc:docMk/>
            <pc:sldMasterMk cId="649868606" sldId="2147483714"/>
            <pc:sldLayoutMk cId="3940175181" sldId="2147483724"/>
          </pc:sldLayoutMkLst>
        </pc:sldLayoutChg>
        <pc:sldLayoutChg chg="add del mod replId">
          <pc:chgData name="Hannah Neuman" userId="" providerId="" clId="Web-{40891CAF-CE96-4982-AD53-A3EDB50565DE}" dt="2024-03-06T19:35:09.340" v="5"/>
          <pc:sldLayoutMkLst>
            <pc:docMk/>
            <pc:sldMasterMk cId="649868606" sldId="2147483714"/>
            <pc:sldLayoutMk cId="1897437372" sldId="2147483725"/>
          </pc:sldLayoutMkLst>
        </pc:sldLayoutChg>
      </pc:sldMasterChg>
      <pc:sldMasterChg chg="add del addSldLayout delSldLayout modSldLayout">
        <pc:chgData name="Hannah Neuman" userId="" providerId="" clId="Web-{40891CAF-CE96-4982-AD53-A3EDB50565DE}" dt="2024-03-06T19:35:14.199" v="6"/>
        <pc:sldMasterMkLst>
          <pc:docMk/>
          <pc:sldMasterMk cId="1107510261" sldId="2147483726"/>
        </pc:sldMasterMkLst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382701202" sldId="2147483727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3763226074" sldId="2147483728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836419850" sldId="2147483729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3373140325" sldId="2147483730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3610434752" sldId="2147483731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4186448413" sldId="2147483732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4154441612" sldId="2147483733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2049251615" sldId="2147483734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1546696639" sldId="2147483735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2615321959" sldId="2147483736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598177797" sldId="2147483737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3385184151" sldId="2147483738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3270260395" sldId="2147483739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3879980215" sldId="2147483740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1261550273" sldId="2147483741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184146589" sldId="2147483742"/>
          </pc:sldLayoutMkLst>
        </pc:sldLayoutChg>
        <pc:sldLayoutChg chg="add del mod replId">
          <pc:chgData name="Hannah Neuman" userId="" providerId="" clId="Web-{40891CAF-CE96-4982-AD53-A3EDB50565DE}" dt="2024-03-06T19:35:14.199" v="6"/>
          <pc:sldLayoutMkLst>
            <pc:docMk/>
            <pc:sldMasterMk cId="1107510261" sldId="2147483726"/>
            <pc:sldLayoutMk cId="4031322334" sldId="2147483743"/>
          </pc:sldLayoutMkLst>
        </pc:sldLayoutChg>
      </pc:sldMasterChg>
      <pc:sldMasterChg chg="add del addSldLayout delSldLayout modSldLayout">
        <pc:chgData name="Hannah Neuman" userId="" providerId="" clId="Web-{40891CAF-CE96-4982-AD53-A3EDB50565DE}" dt="2024-03-06T19:35:20.012" v="7"/>
        <pc:sldMasterMkLst>
          <pc:docMk/>
          <pc:sldMasterMk cId="318088516" sldId="2147483744"/>
        </pc:sldMasterMkLst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1323172938" sldId="2147483745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2733397471" sldId="2147483746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3125336565" sldId="2147483747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3097106676" sldId="2147483748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2706771318" sldId="2147483749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1297893110" sldId="2147483750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3280218322" sldId="2147483751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1153817809" sldId="2147483752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3715919289" sldId="2147483753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2434592283" sldId="2147483754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1068700457" sldId="2147483755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2766247886" sldId="2147483756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2712089823" sldId="2147483757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193649267" sldId="2147483758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3698084296" sldId="2147483759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1633501366" sldId="2147483760"/>
          </pc:sldLayoutMkLst>
        </pc:sldLayoutChg>
        <pc:sldLayoutChg chg="add del mod replId">
          <pc:chgData name="Hannah Neuman" userId="" providerId="" clId="Web-{40891CAF-CE96-4982-AD53-A3EDB50565DE}" dt="2024-03-06T19:35:20.012" v="7"/>
          <pc:sldLayoutMkLst>
            <pc:docMk/>
            <pc:sldMasterMk cId="318088516" sldId="2147483744"/>
            <pc:sldLayoutMk cId="105649071" sldId="2147483761"/>
          </pc:sldLayoutMkLst>
        </pc:sldLayoutChg>
      </pc:sldMasterChg>
      <pc:sldMasterChg chg="add del addSldLayout delSldLayout modSldLayout">
        <pc:chgData name="Hannah Neuman" userId="" providerId="" clId="Web-{40891CAF-CE96-4982-AD53-A3EDB50565DE}" dt="2024-03-06T19:35:39.935" v="11"/>
        <pc:sldMasterMkLst>
          <pc:docMk/>
          <pc:sldMasterMk cId="701815522" sldId="2147483762"/>
        </pc:sldMasterMkLst>
        <pc:sldLayoutChg chg="add del mod replId">
          <pc:chgData name="Hannah Neuman" userId="" providerId="" clId="Web-{40891CAF-CE96-4982-AD53-A3EDB50565DE}" dt="2024-03-06T19:35:39.935" v="11"/>
          <pc:sldLayoutMkLst>
            <pc:docMk/>
            <pc:sldMasterMk cId="701815522" sldId="2147483762"/>
            <pc:sldLayoutMk cId="2198622199" sldId="2147483763"/>
          </pc:sldLayoutMkLst>
        </pc:sldLayoutChg>
        <pc:sldLayoutChg chg="add del mod replId">
          <pc:chgData name="Hannah Neuman" userId="" providerId="" clId="Web-{40891CAF-CE96-4982-AD53-A3EDB50565DE}" dt="2024-03-06T19:35:39.935" v="11"/>
          <pc:sldLayoutMkLst>
            <pc:docMk/>
            <pc:sldMasterMk cId="701815522" sldId="2147483762"/>
            <pc:sldLayoutMk cId="1421853272" sldId="2147483764"/>
          </pc:sldLayoutMkLst>
        </pc:sldLayoutChg>
        <pc:sldLayoutChg chg="add del mod replId">
          <pc:chgData name="Hannah Neuman" userId="" providerId="" clId="Web-{40891CAF-CE96-4982-AD53-A3EDB50565DE}" dt="2024-03-06T19:35:39.935" v="11"/>
          <pc:sldLayoutMkLst>
            <pc:docMk/>
            <pc:sldMasterMk cId="701815522" sldId="2147483762"/>
            <pc:sldLayoutMk cId="4264745200" sldId="2147483765"/>
          </pc:sldLayoutMkLst>
        </pc:sldLayoutChg>
        <pc:sldLayoutChg chg="add del mod replId">
          <pc:chgData name="Hannah Neuman" userId="" providerId="" clId="Web-{40891CAF-CE96-4982-AD53-A3EDB50565DE}" dt="2024-03-06T19:35:39.935" v="11"/>
          <pc:sldLayoutMkLst>
            <pc:docMk/>
            <pc:sldMasterMk cId="701815522" sldId="2147483762"/>
            <pc:sldLayoutMk cId="1653765481" sldId="2147483766"/>
          </pc:sldLayoutMkLst>
        </pc:sldLayoutChg>
        <pc:sldLayoutChg chg="add del mod replId">
          <pc:chgData name="Hannah Neuman" userId="" providerId="" clId="Web-{40891CAF-CE96-4982-AD53-A3EDB50565DE}" dt="2024-03-06T19:35:39.935" v="11"/>
          <pc:sldLayoutMkLst>
            <pc:docMk/>
            <pc:sldMasterMk cId="701815522" sldId="2147483762"/>
            <pc:sldLayoutMk cId="2913224860" sldId="2147483767"/>
          </pc:sldLayoutMkLst>
        </pc:sldLayoutChg>
        <pc:sldLayoutChg chg="add del mod replId">
          <pc:chgData name="Hannah Neuman" userId="" providerId="" clId="Web-{40891CAF-CE96-4982-AD53-A3EDB50565DE}" dt="2024-03-06T19:35:39.935" v="11"/>
          <pc:sldLayoutMkLst>
            <pc:docMk/>
            <pc:sldMasterMk cId="701815522" sldId="2147483762"/>
            <pc:sldLayoutMk cId="3365396803" sldId="2147483768"/>
          </pc:sldLayoutMkLst>
        </pc:sldLayoutChg>
        <pc:sldLayoutChg chg="add del mod replId">
          <pc:chgData name="Hannah Neuman" userId="" providerId="" clId="Web-{40891CAF-CE96-4982-AD53-A3EDB50565DE}" dt="2024-03-06T19:35:39.935" v="11"/>
          <pc:sldLayoutMkLst>
            <pc:docMk/>
            <pc:sldMasterMk cId="701815522" sldId="2147483762"/>
            <pc:sldLayoutMk cId="69975417" sldId="2147483769"/>
          </pc:sldLayoutMkLst>
        </pc:sldLayoutChg>
        <pc:sldLayoutChg chg="add del mod replId">
          <pc:chgData name="Hannah Neuman" userId="" providerId="" clId="Web-{40891CAF-CE96-4982-AD53-A3EDB50565DE}" dt="2024-03-06T19:35:39.935" v="11"/>
          <pc:sldLayoutMkLst>
            <pc:docMk/>
            <pc:sldMasterMk cId="701815522" sldId="2147483762"/>
            <pc:sldLayoutMk cId="14621529" sldId="2147483770"/>
          </pc:sldLayoutMkLst>
        </pc:sldLayoutChg>
        <pc:sldLayoutChg chg="add del mod replId">
          <pc:chgData name="Hannah Neuman" userId="" providerId="" clId="Web-{40891CAF-CE96-4982-AD53-A3EDB50565DE}" dt="2024-03-06T19:35:39.935" v="11"/>
          <pc:sldLayoutMkLst>
            <pc:docMk/>
            <pc:sldMasterMk cId="701815522" sldId="2147483762"/>
            <pc:sldLayoutMk cId="713203563" sldId="2147483771"/>
          </pc:sldLayoutMkLst>
        </pc:sldLayoutChg>
        <pc:sldLayoutChg chg="add del mod replId">
          <pc:chgData name="Hannah Neuman" userId="" providerId="" clId="Web-{40891CAF-CE96-4982-AD53-A3EDB50565DE}" dt="2024-03-06T19:35:39.935" v="11"/>
          <pc:sldLayoutMkLst>
            <pc:docMk/>
            <pc:sldMasterMk cId="701815522" sldId="2147483762"/>
            <pc:sldLayoutMk cId="2771746729" sldId="2147483772"/>
          </pc:sldLayoutMkLst>
        </pc:sldLayoutChg>
        <pc:sldLayoutChg chg="add del mod replId">
          <pc:chgData name="Hannah Neuman" userId="" providerId="" clId="Web-{40891CAF-CE96-4982-AD53-A3EDB50565DE}" dt="2024-03-06T19:35:39.935" v="11"/>
          <pc:sldLayoutMkLst>
            <pc:docMk/>
            <pc:sldMasterMk cId="701815522" sldId="2147483762"/>
            <pc:sldLayoutMk cId="1519014092" sldId="2147483773"/>
          </pc:sldLayoutMkLst>
        </pc:sldLayoutChg>
      </pc:sldMasterChg>
      <pc:sldMasterChg chg="add del addSldLayout delSldLayout modSldLayout">
        <pc:chgData name="Hannah Neuman" userId="" providerId="" clId="Web-{40891CAF-CE96-4982-AD53-A3EDB50565DE}" dt="2024-03-06T19:36:09.936" v="15"/>
        <pc:sldMasterMkLst>
          <pc:docMk/>
          <pc:sldMasterMk cId="18807821" sldId="2147483774"/>
        </pc:sldMasterMkLst>
        <pc:sldLayoutChg chg="add del mod replId">
          <pc:chgData name="Hannah Neuman" userId="" providerId="" clId="Web-{40891CAF-CE96-4982-AD53-A3EDB50565DE}" dt="2024-03-06T19:36:09.936" v="15"/>
          <pc:sldLayoutMkLst>
            <pc:docMk/>
            <pc:sldMasterMk cId="18807821" sldId="2147483774"/>
            <pc:sldLayoutMk cId="4268935583" sldId="2147483775"/>
          </pc:sldLayoutMkLst>
        </pc:sldLayoutChg>
        <pc:sldLayoutChg chg="add del mod replId">
          <pc:chgData name="Hannah Neuman" userId="" providerId="" clId="Web-{40891CAF-CE96-4982-AD53-A3EDB50565DE}" dt="2024-03-06T19:36:09.936" v="15"/>
          <pc:sldLayoutMkLst>
            <pc:docMk/>
            <pc:sldMasterMk cId="18807821" sldId="2147483774"/>
            <pc:sldLayoutMk cId="3262326277" sldId="2147483776"/>
          </pc:sldLayoutMkLst>
        </pc:sldLayoutChg>
        <pc:sldLayoutChg chg="add del mod replId">
          <pc:chgData name="Hannah Neuman" userId="" providerId="" clId="Web-{40891CAF-CE96-4982-AD53-A3EDB50565DE}" dt="2024-03-06T19:36:09.936" v="15"/>
          <pc:sldLayoutMkLst>
            <pc:docMk/>
            <pc:sldMasterMk cId="18807821" sldId="2147483774"/>
            <pc:sldLayoutMk cId="1808188883" sldId="2147483777"/>
          </pc:sldLayoutMkLst>
        </pc:sldLayoutChg>
        <pc:sldLayoutChg chg="add del mod replId">
          <pc:chgData name="Hannah Neuman" userId="" providerId="" clId="Web-{40891CAF-CE96-4982-AD53-A3EDB50565DE}" dt="2024-03-06T19:36:09.936" v="15"/>
          <pc:sldLayoutMkLst>
            <pc:docMk/>
            <pc:sldMasterMk cId="18807821" sldId="2147483774"/>
            <pc:sldLayoutMk cId="1249787018" sldId="2147483778"/>
          </pc:sldLayoutMkLst>
        </pc:sldLayoutChg>
        <pc:sldLayoutChg chg="add del mod replId">
          <pc:chgData name="Hannah Neuman" userId="" providerId="" clId="Web-{40891CAF-CE96-4982-AD53-A3EDB50565DE}" dt="2024-03-06T19:36:09.936" v="15"/>
          <pc:sldLayoutMkLst>
            <pc:docMk/>
            <pc:sldMasterMk cId="18807821" sldId="2147483774"/>
            <pc:sldLayoutMk cId="458454020" sldId="2147483779"/>
          </pc:sldLayoutMkLst>
        </pc:sldLayoutChg>
        <pc:sldLayoutChg chg="add del mod replId">
          <pc:chgData name="Hannah Neuman" userId="" providerId="" clId="Web-{40891CAF-CE96-4982-AD53-A3EDB50565DE}" dt="2024-03-06T19:36:09.936" v="15"/>
          <pc:sldLayoutMkLst>
            <pc:docMk/>
            <pc:sldMasterMk cId="18807821" sldId="2147483774"/>
            <pc:sldLayoutMk cId="1888737548" sldId="2147483780"/>
          </pc:sldLayoutMkLst>
        </pc:sldLayoutChg>
        <pc:sldLayoutChg chg="add del mod replId">
          <pc:chgData name="Hannah Neuman" userId="" providerId="" clId="Web-{40891CAF-CE96-4982-AD53-A3EDB50565DE}" dt="2024-03-06T19:36:09.936" v="15"/>
          <pc:sldLayoutMkLst>
            <pc:docMk/>
            <pc:sldMasterMk cId="18807821" sldId="2147483774"/>
            <pc:sldLayoutMk cId="3061086564" sldId="2147483781"/>
          </pc:sldLayoutMkLst>
        </pc:sldLayoutChg>
        <pc:sldLayoutChg chg="add del mod replId">
          <pc:chgData name="Hannah Neuman" userId="" providerId="" clId="Web-{40891CAF-CE96-4982-AD53-A3EDB50565DE}" dt="2024-03-06T19:36:09.936" v="15"/>
          <pc:sldLayoutMkLst>
            <pc:docMk/>
            <pc:sldMasterMk cId="18807821" sldId="2147483774"/>
            <pc:sldLayoutMk cId="3595754546" sldId="2147483782"/>
          </pc:sldLayoutMkLst>
        </pc:sldLayoutChg>
        <pc:sldLayoutChg chg="add del mod replId">
          <pc:chgData name="Hannah Neuman" userId="" providerId="" clId="Web-{40891CAF-CE96-4982-AD53-A3EDB50565DE}" dt="2024-03-06T19:36:09.936" v="15"/>
          <pc:sldLayoutMkLst>
            <pc:docMk/>
            <pc:sldMasterMk cId="18807821" sldId="2147483774"/>
            <pc:sldLayoutMk cId="2762628239" sldId="2147483783"/>
          </pc:sldLayoutMkLst>
        </pc:sldLayoutChg>
        <pc:sldLayoutChg chg="add del mod replId">
          <pc:chgData name="Hannah Neuman" userId="" providerId="" clId="Web-{40891CAF-CE96-4982-AD53-A3EDB50565DE}" dt="2024-03-06T19:36:09.936" v="15"/>
          <pc:sldLayoutMkLst>
            <pc:docMk/>
            <pc:sldMasterMk cId="18807821" sldId="2147483774"/>
            <pc:sldLayoutMk cId="1601678045" sldId="2147483784"/>
          </pc:sldLayoutMkLst>
        </pc:sldLayoutChg>
        <pc:sldLayoutChg chg="add del mod replId">
          <pc:chgData name="Hannah Neuman" userId="" providerId="" clId="Web-{40891CAF-CE96-4982-AD53-A3EDB50565DE}" dt="2024-03-06T19:36:09.936" v="15"/>
          <pc:sldLayoutMkLst>
            <pc:docMk/>
            <pc:sldMasterMk cId="18807821" sldId="2147483774"/>
            <pc:sldLayoutMk cId="546593793" sldId="2147483785"/>
          </pc:sldLayoutMkLst>
        </pc:sldLayoutChg>
      </pc:sldMasterChg>
      <pc:sldMasterChg chg="add addSldLayout modSldLayout">
        <pc:chgData name="Hannah Neuman" userId="" providerId="" clId="Web-{40891CAF-CE96-4982-AD53-A3EDB50565DE}" dt="2024-03-06T19:36:09.936" v="15"/>
        <pc:sldMasterMkLst>
          <pc:docMk/>
          <pc:sldMasterMk cId="1083034634" sldId="2147483786"/>
        </pc:sldMasterMkLst>
        <pc:sldLayoutChg chg="add mod replId">
          <pc:chgData name="Hannah Neuman" userId="" providerId="" clId="Web-{40891CAF-CE96-4982-AD53-A3EDB50565DE}" dt="2024-03-06T19:36:09.936" v="15"/>
          <pc:sldLayoutMkLst>
            <pc:docMk/>
            <pc:sldMasterMk cId="1083034634" sldId="2147483786"/>
            <pc:sldLayoutMk cId="2175772157" sldId="2147483787"/>
          </pc:sldLayoutMkLst>
        </pc:sldLayoutChg>
        <pc:sldLayoutChg chg="add mod replId">
          <pc:chgData name="Hannah Neuman" userId="" providerId="" clId="Web-{40891CAF-CE96-4982-AD53-A3EDB50565DE}" dt="2024-03-06T19:36:09.936" v="15"/>
          <pc:sldLayoutMkLst>
            <pc:docMk/>
            <pc:sldMasterMk cId="1083034634" sldId="2147483786"/>
            <pc:sldLayoutMk cId="91839990" sldId="2147483788"/>
          </pc:sldLayoutMkLst>
        </pc:sldLayoutChg>
        <pc:sldLayoutChg chg="add mod replId">
          <pc:chgData name="Hannah Neuman" userId="" providerId="" clId="Web-{40891CAF-CE96-4982-AD53-A3EDB50565DE}" dt="2024-03-06T19:36:09.936" v="15"/>
          <pc:sldLayoutMkLst>
            <pc:docMk/>
            <pc:sldMasterMk cId="1083034634" sldId="2147483786"/>
            <pc:sldLayoutMk cId="75771783" sldId="2147483789"/>
          </pc:sldLayoutMkLst>
        </pc:sldLayoutChg>
        <pc:sldLayoutChg chg="add mod replId">
          <pc:chgData name="Hannah Neuman" userId="" providerId="" clId="Web-{40891CAF-CE96-4982-AD53-A3EDB50565DE}" dt="2024-03-06T19:36:09.936" v="15"/>
          <pc:sldLayoutMkLst>
            <pc:docMk/>
            <pc:sldMasterMk cId="1083034634" sldId="2147483786"/>
            <pc:sldLayoutMk cId="1725651066" sldId="2147483790"/>
          </pc:sldLayoutMkLst>
        </pc:sldLayoutChg>
        <pc:sldLayoutChg chg="add mod replId">
          <pc:chgData name="Hannah Neuman" userId="" providerId="" clId="Web-{40891CAF-CE96-4982-AD53-A3EDB50565DE}" dt="2024-03-06T19:36:09.936" v="15"/>
          <pc:sldLayoutMkLst>
            <pc:docMk/>
            <pc:sldMasterMk cId="1083034634" sldId="2147483786"/>
            <pc:sldLayoutMk cId="2512730405" sldId="2147483791"/>
          </pc:sldLayoutMkLst>
        </pc:sldLayoutChg>
        <pc:sldLayoutChg chg="add mod replId">
          <pc:chgData name="Hannah Neuman" userId="" providerId="" clId="Web-{40891CAF-CE96-4982-AD53-A3EDB50565DE}" dt="2024-03-06T19:36:09.936" v="15"/>
          <pc:sldLayoutMkLst>
            <pc:docMk/>
            <pc:sldMasterMk cId="1083034634" sldId="2147483786"/>
            <pc:sldLayoutMk cId="4006407878" sldId="2147483792"/>
          </pc:sldLayoutMkLst>
        </pc:sldLayoutChg>
        <pc:sldLayoutChg chg="add mod replId">
          <pc:chgData name="Hannah Neuman" userId="" providerId="" clId="Web-{40891CAF-CE96-4982-AD53-A3EDB50565DE}" dt="2024-03-06T19:36:09.936" v="15"/>
          <pc:sldLayoutMkLst>
            <pc:docMk/>
            <pc:sldMasterMk cId="1083034634" sldId="2147483786"/>
            <pc:sldLayoutMk cId="2907050744" sldId="2147483793"/>
          </pc:sldLayoutMkLst>
        </pc:sldLayoutChg>
        <pc:sldLayoutChg chg="add mod replId">
          <pc:chgData name="Hannah Neuman" userId="" providerId="" clId="Web-{40891CAF-CE96-4982-AD53-A3EDB50565DE}" dt="2024-03-06T19:36:09.936" v="15"/>
          <pc:sldLayoutMkLst>
            <pc:docMk/>
            <pc:sldMasterMk cId="1083034634" sldId="2147483786"/>
            <pc:sldLayoutMk cId="3392111529" sldId="2147483794"/>
          </pc:sldLayoutMkLst>
        </pc:sldLayoutChg>
        <pc:sldLayoutChg chg="add mod replId">
          <pc:chgData name="Hannah Neuman" userId="" providerId="" clId="Web-{40891CAF-CE96-4982-AD53-A3EDB50565DE}" dt="2024-03-06T19:36:09.936" v="15"/>
          <pc:sldLayoutMkLst>
            <pc:docMk/>
            <pc:sldMasterMk cId="1083034634" sldId="2147483786"/>
            <pc:sldLayoutMk cId="807089952" sldId="2147483795"/>
          </pc:sldLayoutMkLst>
        </pc:sldLayoutChg>
        <pc:sldLayoutChg chg="add mod replId">
          <pc:chgData name="Hannah Neuman" userId="" providerId="" clId="Web-{40891CAF-CE96-4982-AD53-A3EDB50565DE}" dt="2024-03-06T19:36:09.936" v="15"/>
          <pc:sldLayoutMkLst>
            <pc:docMk/>
            <pc:sldMasterMk cId="1083034634" sldId="2147483786"/>
            <pc:sldLayoutMk cId="3932828635" sldId="2147483796"/>
          </pc:sldLayoutMkLst>
        </pc:sldLayoutChg>
        <pc:sldLayoutChg chg="add mod replId">
          <pc:chgData name="Hannah Neuman" userId="" providerId="" clId="Web-{40891CAF-CE96-4982-AD53-A3EDB50565DE}" dt="2024-03-06T19:36:09.936" v="15"/>
          <pc:sldLayoutMkLst>
            <pc:docMk/>
            <pc:sldMasterMk cId="1083034634" sldId="2147483786"/>
            <pc:sldLayoutMk cId="2184918155" sldId="2147483797"/>
          </pc:sldLayoutMkLst>
        </pc:sldLayoutChg>
      </pc:sldMasterChg>
    </pc:docChg>
  </pc:docChgLst>
  <pc:docChgLst>
    <pc:chgData name="Hannah Neuman" clId="Web-{8913D1FD-3938-4A45-ADBD-8049CDAD0ACC}"/>
    <pc:docChg chg="addSld modSld">
      <pc:chgData name="Hannah Neuman" userId="" providerId="" clId="Web-{8913D1FD-3938-4A45-ADBD-8049CDAD0ACC}" dt="2024-03-07T22:41:00.452" v="180" actId="20577"/>
      <pc:docMkLst>
        <pc:docMk/>
      </pc:docMkLst>
      <pc:sldChg chg="addSp delSp modSp">
        <pc:chgData name="Hannah Neuman" userId="" providerId="" clId="Web-{8913D1FD-3938-4A45-ADBD-8049CDAD0ACC}" dt="2024-03-07T22:24:17.323" v="21" actId="1076"/>
        <pc:sldMkLst>
          <pc:docMk/>
          <pc:sldMk cId="92219573" sldId="259"/>
        </pc:sldMkLst>
        <pc:spChg chg="del">
          <ac:chgData name="Hannah Neuman" userId="" providerId="" clId="Web-{8913D1FD-3938-4A45-ADBD-8049CDAD0ACC}" dt="2024-03-07T22:21:42.695" v="0"/>
          <ac:spMkLst>
            <pc:docMk/>
            <pc:sldMk cId="92219573" sldId="259"/>
            <ac:spMk id="3" creationId="{F0201DF2-5AB0-054F-B0C8-8A27FF9C1147}"/>
          </ac:spMkLst>
        </pc:spChg>
        <pc:spChg chg="add del mod">
          <ac:chgData name="Hannah Neuman" userId="" providerId="" clId="Web-{8913D1FD-3938-4A45-ADBD-8049CDAD0ACC}" dt="2024-03-07T22:23:36.213" v="7"/>
          <ac:spMkLst>
            <pc:docMk/>
            <pc:sldMk cId="92219573" sldId="259"/>
            <ac:spMk id="8" creationId="{6F06C57D-BAD6-D872-07B8-C23D1827F648}"/>
          </ac:spMkLst>
        </pc:spChg>
        <pc:picChg chg="add del mod ord">
          <ac:chgData name="Hannah Neuman" userId="" providerId="" clId="Web-{8913D1FD-3938-4A45-ADBD-8049CDAD0ACC}" dt="2024-03-07T22:21:52.789" v="6"/>
          <ac:picMkLst>
            <pc:docMk/>
            <pc:sldMk cId="92219573" sldId="259"/>
            <ac:picMk id="4" creationId="{01C5D091-5967-EA6A-C908-9DDE40B98325}"/>
          </ac:picMkLst>
        </pc:picChg>
        <pc:picChg chg="add del mod">
          <ac:chgData name="Hannah Neuman" userId="" providerId="" clId="Web-{8913D1FD-3938-4A45-ADBD-8049CDAD0ACC}" dt="2024-03-07T22:21:51.711" v="5"/>
          <ac:picMkLst>
            <pc:docMk/>
            <pc:sldMk cId="92219573" sldId="259"/>
            <ac:picMk id="5" creationId="{F077F6C2-1B34-5CFC-FBB1-CB6941389097}"/>
          </ac:picMkLst>
        </pc:picChg>
        <pc:picChg chg="add del mod">
          <ac:chgData name="Hannah Neuman" userId="" providerId="" clId="Web-{8913D1FD-3938-4A45-ADBD-8049CDAD0ACC}" dt="2024-03-07T22:21:50.383" v="4"/>
          <ac:picMkLst>
            <pc:docMk/>
            <pc:sldMk cId="92219573" sldId="259"/>
            <ac:picMk id="6" creationId="{B76AF0D7-A628-FF57-8919-533BDF93F00C}"/>
          </ac:picMkLst>
        </pc:picChg>
        <pc:picChg chg="add mod ord modCrop">
          <ac:chgData name="Hannah Neuman" userId="" providerId="" clId="Web-{8913D1FD-3938-4A45-ADBD-8049CDAD0ACC}" dt="2024-03-07T22:24:17.323" v="21" actId="1076"/>
          <ac:picMkLst>
            <pc:docMk/>
            <pc:sldMk cId="92219573" sldId="259"/>
            <ac:picMk id="9" creationId="{705FD698-7485-6692-73FA-91F8BAE03889}"/>
          </ac:picMkLst>
        </pc:picChg>
        <pc:picChg chg="add mod modCrop">
          <ac:chgData name="Hannah Neuman" userId="" providerId="" clId="Web-{8913D1FD-3938-4A45-ADBD-8049CDAD0ACC}" dt="2024-03-07T22:24:14.323" v="20" actId="1076"/>
          <ac:picMkLst>
            <pc:docMk/>
            <pc:sldMk cId="92219573" sldId="259"/>
            <ac:picMk id="10" creationId="{591C596F-1B05-1BF5-1DFD-651C236FBE36}"/>
          </ac:picMkLst>
        </pc:picChg>
        <pc:picChg chg="add mod modCrop">
          <ac:chgData name="Hannah Neuman" userId="" providerId="" clId="Web-{8913D1FD-3938-4A45-ADBD-8049CDAD0ACC}" dt="2024-03-07T22:24:12.057" v="19" actId="1076"/>
          <ac:picMkLst>
            <pc:docMk/>
            <pc:sldMk cId="92219573" sldId="259"/>
            <ac:picMk id="11" creationId="{550B8948-FC20-11CA-8A00-D5ED62EDB344}"/>
          </ac:picMkLst>
        </pc:picChg>
      </pc:sldChg>
      <pc:sldChg chg="addSp delSp modSp">
        <pc:chgData name="Hannah Neuman" userId="" providerId="" clId="Web-{8913D1FD-3938-4A45-ADBD-8049CDAD0ACC}" dt="2024-03-07T22:39:24.107" v="121"/>
        <pc:sldMkLst>
          <pc:docMk/>
          <pc:sldMk cId="2056260398" sldId="260"/>
        </pc:sldMkLst>
        <pc:spChg chg="mod">
          <ac:chgData name="Hannah Neuman" userId="" providerId="" clId="Web-{8913D1FD-3938-4A45-ADBD-8049CDAD0ACC}" dt="2024-03-07T22:32:09.332" v="70" actId="20577"/>
          <ac:spMkLst>
            <pc:docMk/>
            <pc:sldMk cId="2056260398" sldId="260"/>
            <ac:spMk id="2" creationId="{BCD5CA90-5AEA-CD75-F9EC-F7F9164D2F89}"/>
          </ac:spMkLst>
        </pc:spChg>
        <pc:spChg chg="del">
          <ac:chgData name="Hannah Neuman" userId="" providerId="" clId="Web-{8913D1FD-3938-4A45-ADBD-8049CDAD0ACC}" dt="2024-03-07T22:26:35.201" v="35"/>
          <ac:spMkLst>
            <pc:docMk/>
            <pc:sldMk cId="2056260398" sldId="260"/>
            <ac:spMk id="3" creationId="{87DA2BFA-5EC5-5715-ADFB-83D41983D659}"/>
          </ac:spMkLst>
        </pc:spChg>
        <pc:spChg chg="add del mod">
          <ac:chgData name="Hannah Neuman" userId="" providerId="" clId="Web-{8913D1FD-3938-4A45-ADBD-8049CDAD0ACC}" dt="2024-03-07T22:39:24.107" v="121"/>
          <ac:spMkLst>
            <pc:docMk/>
            <pc:sldMk cId="2056260398" sldId="260"/>
            <ac:spMk id="7" creationId="{EE15359B-50E9-E0B2-BE41-90C2891B69E2}"/>
          </ac:spMkLst>
        </pc:spChg>
        <pc:picChg chg="add mod ord">
          <ac:chgData name="Hannah Neuman" userId="" providerId="" clId="Web-{8913D1FD-3938-4A45-ADBD-8049CDAD0ACC}" dt="2024-03-07T22:31:14.675" v="54" actId="1076"/>
          <ac:picMkLst>
            <pc:docMk/>
            <pc:sldMk cId="2056260398" sldId="260"/>
            <ac:picMk id="4" creationId="{DAB6C6E4-3447-8913-BB2C-2EA10CFCA28C}"/>
          </ac:picMkLst>
        </pc:picChg>
        <pc:picChg chg="add mod">
          <ac:chgData name="Hannah Neuman" userId="" providerId="" clId="Web-{8913D1FD-3938-4A45-ADBD-8049CDAD0ACC}" dt="2024-03-07T22:31:47.598" v="64" actId="14100"/>
          <ac:picMkLst>
            <pc:docMk/>
            <pc:sldMk cId="2056260398" sldId="260"/>
            <ac:picMk id="5" creationId="{CAD80DE9-0236-DFE6-D4D4-A42D4324FF72}"/>
          </ac:picMkLst>
        </pc:picChg>
        <pc:picChg chg="add mod">
          <ac:chgData name="Hannah Neuman" userId="" providerId="" clId="Web-{8913D1FD-3938-4A45-ADBD-8049CDAD0ACC}" dt="2024-03-07T22:31:43.582" v="63" actId="1076"/>
          <ac:picMkLst>
            <pc:docMk/>
            <pc:sldMk cId="2056260398" sldId="260"/>
            <ac:picMk id="6" creationId="{A535CBB5-730D-33CF-D633-3C07D1EF8EDA}"/>
          </ac:picMkLst>
        </pc:picChg>
      </pc:sldChg>
      <pc:sldChg chg="addSp delSp modSp new">
        <pc:chgData name="Hannah Neuman" userId="" providerId="" clId="Web-{8913D1FD-3938-4A45-ADBD-8049CDAD0ACC}" dt="2024-03-07T22:41:00.452" v="180" actId="20577"/>
        <pc:sldMkLst>
          <pc:docMk/>
          <pc:sldMk cId="257615955" sldId="264"/>
        </pc:sldMkLst>
        <pc:spChg chg="mod">
          <ac:chgData name="Hannah Neuman" userId="" providerId="" clId="Web-{8913D1FD-3938-4A45-ADBD-8049CDAD0ACC}" dt="2024-03-07T22:40:13.920" v="142" actId="14100"/>
          <ac:spMkLst>
            <pc:docMk/>
            <pc:sldMk cId="257615955" sldId="264"/>
            <ac:spMk id="2" creationId="{FB4F9E9D-9467-7857-78D2-57093B72B9BE}"/>
          </ac:spMkLst>
        </pc:spChg>
        <pc:spChg chg="del">
          <ac:chgData name="Hannah Neuman" userId="" providerId="" clId="Web-{8913D1FD-3938-4A45-ADBD-8049CDAD0ACC}" dt="2024-03-07T22:30:04.361" v="40"/>
          <ac:spMkLst>
            <pc:docMk/>
            <pc:sldMk cId="257615955" sldId="264"/>
            <ac:spMk id="3" creationId="{7DFF1ECF-4DCB-833C-0D39-5DFD713C6912}"/>
          </ac:spMkLst>
        </pc:spChg>
        <pc:spChg chg="add del mod">
          <ac:chgData name="Hannah Neuman" userId="" providerId="" clId="Web-{8913D1FD-3938-4A45-ADBD-8049CDAD0ACC}" dt="2024-03-07T22:39:21.310" v="118"/>
          <ac:spMkLst>
            <pc:docMk/>
            <pc:sldMk cId="257615955" sldId="264"/>
            <ac:spMk id="8" creationId="{F484C481-75B5-06E6-E6CB-BA50C2F95BF9}"/>
          </ac:spMkLst>
        </pc:spChg>
        <pc:spChg chg="add mod">
          <ac:chgData name="Hannah Neuman" userId="" providerId="" clId="Web-{8913D1FD-3938-4A45-ADBD-8049CDAD0ACC}" dt="2024-03-07T22:41:00.452" v="180" actId="20577"/>
          <ac:spMkLst>
            <pc:docMk/>
            <pc:sldMk cId="257615955" sldId="264"/>
            <ac:spMk id="11" creationId="{D3F5700D-8FA4-5666-4378-0E95679E8CF0}"/>
          </ac:spMkLst>
        </pc:spChg>
        <pc:picChg chg="add del mod ord modCrop">
          <ac:chgData name="Hannah Neuman" userId="" providerId="" clId="Web-{8913D1FD-3938-4A45-ADBD-8049CDAD0ACC}" dt="2024-03-07T22:31:17.003" v="55"/>
          <ac:picMkLst>
            <pc:docMk/>
            <pc:sldMk cId="257615955" sldId="264"/>
            <ac:picMk id="4" creationId="{8E805B25-2558-0E43-FD87-57797C23E258}"/>
          </ac:picMkLst>
        </pc:picChg>
        <pc:picChg chg="add del mod">
          <ac:chgData name="Hannah Neuman" userId="" providerId="" clId="Web-{8913D1FD-3938-4A45-ADBD-8049CDAD0ACC}" dt="2024-03-07T22:30:41.143" v="51"/>
          <ac:picMkLst>
            <pc:docMk/>
            <pc:sldMk cId="257615955" sldId="264"/>
            <ac:picMk id="5" creationId="{60A3A880-0429-3CED-1307-2A48D3C6CC9A}"/>
          </ac:picMkLst>
        </pc:picChg>
        <pc:picChg chg="add del mod">
          <ac:chgData name="Hannah Neuman" userId="" providerId="" clId="Web-{8913D1FD-3938-4A45-ADBD-8049CDAD0ACC}" dt="2024-03-07T22:31:34.925" v="59"/>
          <ac:picMkLst>
            <pc:docMk/>
            <pc:sldMk cId="257615955" sldId="264"/>
            <ac:picMk id="6" creationId="{535275A3-FDB7-4D51-A2E4-A9C1DBD2A159}"/>
          </ac:picMkLst>
        </pc:picChg>
        <pc:picChg chg="add mod ord">
          <ac:chgData name="Hannah Neuman" userId="" providerId="" clId="Web-{8913D1FD-3938-4A45-ADBD-8049CDAD0ACC}" dt="2024-03-07T22:39:47.732" v="129" actId="1076"/>
          <ac:picMkLst>
            <pc:docMk/>
            <pc:sldMk cId="257615955" sldId="264"/>
            <ac:picMk id="9" creationId="{09F528BC-129C-C58B-6E6F-3837F4B50EFA}"/>
          </ac:picMkLst>
        </pc:picChg>
        <pc:picChg chg="add mod modCrop">
          <ac:chgData name="Hannah Neuman" userId="" providerId="" clId="Web-{8913D1FD-3938-4A45-ADBD-8049CDAD0ACC}" dt="2024-03-07T22:39:51.013" v="130" actId="1076"/>
          <ac:picMkLst>
            <pc:docMk/>
            <pc:sldMk cId="257615955" sldId="264"/>
            <ac:picMk id="10" creationId="{52408B8F-5D92-A23A-E39D-6395C490EE69}"/>
          </ac:picMkLst>
        </pc:picChg>
      </pc:sldChg>
    </pc:docChg>
  </pc:docChgLst>
  <pc:docChgLst>
    <pc:chgData name="Hannah Neuman" clId="Web-{6491B047-60E7-4F90-943D-EDBBA60836EC}"/>
    <pc:docChg chg="modSld">
      <pc:chgData name="Hannah Neuman" userId="" providerId="" clId="Web-{6491B047-60E7-4F90-943D-EDBBA60836EC}" dt="2024-03-11T18:17:17.556" v="15" actId="20577"/>
      <pc:docMkLst>
        <pc:docMk/>
      </pc:docMkLst>
      <pc:sldChg chg="modSp">
        <pc:chgData name="Hannah Neuman" userId="" providerId="" clId="Web-{6491B047-60E7-4F90-943D-EDBBA60836EC}" dt="2024-03-11T18:17:17.556" v="15" actId="20577"/>
        <pc:sldMkLst>
          <pc:docMk/>
          <pc:sldMk cId="576367883" sldId="256"/>
        </pc:sldMkLst>
        <pc:spChg chg="mod">
          <ac:chgData name="Hannah Neuman" userId="" providerId="" clId="Web-{6491B047-60E7-4F90-943D-EDBBA60836EC}" dt="2024-03-11T18:17:17.556" v="15" actId="20577"/>
          <ac:spMkLst>
            <pc:docMk/>
            <pc:sldMk cId="576367883" sldId="256"/>
            <ac:spMk id="3" creationId="{A5419F83-3D0D-E970-F917-F6CFBF9D5A9A}"/>
          </ac:spMkLst>
        </pc:spChg>
      </pc:sldChg>
    </pc:docChg>
  </pc:docChgLst>
  <pc:docChgLst>
    <pc:chgData name="Hannah Neuman" clId="Web-{F2AF5C59-383F-4963-BB63-8CFCC0399B1C}"/>
    <pc:docChg chg="modSld">
      <pc:chgData name="Hannah Neuman" userId="" providerId="" clId="Web-{F2AF5C59-383F-4963-BB63-8CFCC0399B1C}" dt="2024-03-11T18:30:46.930" v="26" actId="1076"/>
      <pc:docMkLst>
        <pc:docMk/>
      </pc:docMkLst>
      <pc:sldChg chg="addSp delSp modSp">
        <pc:chgData name="Hannah Neuman" userId="" providerId="" clId="Web-{F2AF5C59-383F-4963-BB63-8CFCC0399B1C}" dt="2024-03-11T18:30:46.930" v="26" actId="1076"/>
        <pc:sldMkLst>
          <pc:docMk/>
          <pc:sldMk cId="2000115440" sldId="270"/>
        </pc:sldMkLst>
        <pc:spChg chg="mod">
          <ac:chgData name="Hannah Neuman" userId="" providerId="" clId="Web-{F2AF5C59-383F-4963-BB63-8CFCC0399B1C}" dt="2024-03-11T18:30:14.070" v="3" actId="14100"/>
          <ac:spMkLst>
            <pc:docMk/>
            <pc:sldMk cId="2000115440" sldId="270"/>
            <ac:spMk id="2" creationId="{110ECB57-AA54-8371-DA60-A85EA0929E36}"/>
          </ac:spMkLst>
        </pc:spChg>
        <pc:spChg chg="add mod">
          <ac:chgData name="Hannah Neuman" userId="" providerId="" clId="Web-{F2AF5C59-383F-4963-BB63-8CFCC0399B1C}" dt="2024-03-11T18:30:37.117" v="25" actId="20577"/>
          <ac:spMkLst>
            <pc:docMk/>
            <pc:sldMk cId="2000115440" sldId="270"/>
            <ac:spMk id="3" creationId="{7C2D9AAA-7480-8C2B-02DA-B649E7CC7437}"/>
          </ac:spMkLst>
        </pc:spChg>
        <pc:picChg chg="mod">
          <ac:chgData name="Hannah Neuman" userId="" providerId="" clId="Web-{F2AF5C59-383F-4963-BB63-8CFCC0399B1C}" dt="2024-03-11T18:30:46.930" v="26" actId="1076"/>
          <ac:picMkLst>
            <pc:docMk/>
            <pc:sldMk cId="2000115440" sldId="270"/>
            <ac:picMk id="4" creationId="{98B1A04D-85EE-0652-40E0-B87539C0F14F}"/>
          </ac:picMkLst>
        </pc:picChg>
        <pc:picChg chg="del">
          <ac:chgData name="Hannah Neuman" userId="" providerId="" clId="Web-{F2AF5C59-383F-4963-BB63-8CFCC0399B1C}" dt="2024-03-11T18:30:07.789" v="1"/>
          <ac:picMkLst>
            <pc:docMk/>
            <pc:sldMk cId="2000115440" sldId="270"/>
            <ac:picMk id="5" creationId="{45E4B3EF-9596-3A1B-3CCC-DB98FB2FF6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BB3C3-8F5E-4F82-96A0-EC15BC9F3C2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0F4AF-8D8C-4EA6-9AE7-F25E1D9CD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9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Wave Amplitude is related to ocean depth, deep waters mean lower waves, shallow = High . </a:t>
            </a:r>
          </a:p>
          <a:p>
            <a:r>
              <a:rPr lang="en-US" dirty="0"/>
              <a:t>Waves decay with distance , waves reflected both can intensify and dampen each other. </a:t>
            </a:r>
          </a:p>
          <a:p>
            <a:r>
              <a:rPr lang="en-US" dirty="0"/>
              <a:t>Really high frequency's may be from choppy waters , lower frequencies may be daily tides, middle frequencies give us an idea of each passing wave.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6F58B-2CF5-472D-A444-438FADB313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4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1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6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6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73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4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2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2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1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5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46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i.noaa.gov/news/day-2011-japan-earthquake-and-tsunami" TargetMode="External"/><Relationship Id="rId2" Type="http://schemas.openxmlformats.org/officeDocument/2006/relationships/hyperlink" Target="https://www.ndbc.noaa.gov/obs.s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arthquake.usgs.gov/earthquakes/eventpage/official20110311054624120_30/executive" TargetMode="External"/><Relationship Id="rId4" Type="http://schemas.openxmlformats.org/officeDocument/2006/relationships/hyperlink" Target="https://ds.iris.edu/wilber3/find_stations/32794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E6FB5-605F-606F-25EB-9E682D5F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9807"/>
            <a:ext cx="9144000" cy="1014347"/>
          </a:xfrm>
        </p:spPr>
        <p:txBody>
          <a:bodyPr>
            <a:normAutofit fontScale="90000"/>
          </a:bodyPr>
          <a:lstStyle/>
          <a:p>
            <a:r>
              <a:rPr lang="en-US" dirty="0"/>
              <a:t>Tides, Shakes and Earthquakes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19F83-3D0D-E970-F917-F6CFBF9D5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77119"/>
            <a:ext cx="9144000" cy="6807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Tsunami Delay in Buoy data after 2011 Japan earthquake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89BFA-5B19-381D-8A44-05A66288715B}"/>
              </a:ext>
            </a:extLst>
          </p:cNvPr>
          <p:cNvSpPr txBox="1"/>
          <p:nvPr/>
        </p:nvSpPr>
        <p:spPr>
          <a:xfrm>
            <a:off x="1592105" y="3109439"/>
            <a:ext cx="371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By Hannah N and Jett R</a:t>
            </a:r>
          </a:p>
        </p:txBody>
      </p:sp>
    </p:spTree>
    <p:extLst>
      <p:ext uri="{BB962C8B-B14F-4D97-AF65-F5344CB8AC3E}">
        <p14:creationId xmlns:p14="http://schemas.microsoft.com/office/powerpoint/2010/main" val="57636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00FD-1BE8-779B-8556-EC263A03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A8A74-2835-6E9D-E5AF-62640CCC0F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60588"/>
            <a:ext cx="108966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 National Oceanic and Atmospheric Administration (n.d.). </a:t>
            </a:r>
            <a:r>
              <a:rPr lang="en-US" altLang="en-US" sz="1800" i="1" dirty="0">
                <a:latin typeface="Arial" panose="020B0604020202020204" pitchFamily="34" charset="0"/>
              </a:rPr>
              <a:t>National Data Buoy Center</a:t>
            </a:r>
            <a:r>
              <a:rPr lang="en-US" altLang="en-US" sz="1800" dirty="0">
                <a:latin typeface="Arial" panose="020B0604020202020204" pitchFamily="34" charset="0"/>
              </a:rPr>
              <a:t>. NOAA NDBC. Retrieved March 1, 2024, from </a:t>
            </a:r>
            <a:r>
              <a:rPr lang="en-US" altLang="en-US" sz="1800" dirty="0">
                <a:latin typeface="Arial" panose="020B0604020202020204" pitchFamily="34" charset="0"/>
                <a:hlinkClick r:id="rId2"/>
              </a:rPr>
              <a:t>https://www.ndbc.noaa.gov/obs.shtml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 National Oceanic and Atmospheric Administration (n.d.). On This Day: 2011 Tohoku Earthquake and Tsunami. National Centers for Environmental Information. Retrieved March 6, 2024, from 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https://www.ncei.noaa.gov/news/day-2011-japan-earthquake-and-tsunami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 SAGE Seismological Facility for the Advancement of Geoscience (n.d.). SAGE Wilber 3 Select Stations. Retrieved February 23, 2024, from 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https://ds.iris.edu/wilber3/find_stations/3279407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United States Geological Survey (n.d.). </a:t>
            </a:r>
            <a:r>
              <a:rPr lang="en-US" altLang="en-US" sz="1800" i="1" dirty="0">
                <a:latin typeface="Arial" panose="020B0604020202020204" pitchFamily="34" charset="0"/>
              </a:rPr>
              <a:t>M 9.1 - 2011 Great Tohoku Earthquake, Japan</a:t>
            </a:r>
            <a:r>
              <a:rPr lang="en-US" altLang="en-US" sz="1800" dirty="0">
                <a:latin typeface="Arial" panose="020B0604020202020204" pitchFamily="34" charset="0"/>
              </a:rPr>
              <a:t>. USGS Earthquake Hazards Program. Retrieved March 2, 2024, from </a:t>
            </a:r>
            <a:r>
              <a:rPr lang="en-US" altLang="en-US" sz="1800" dirty="0">
                <a:latin typeface="Arial" panose="020B0604020202020204" pitchFamily="34" charset="0"/>
                <a:hlinkClick r:id="rId5"/>
              </a:rPr>
              <a:t>https://earthquake.usgs.gov/earthquakes/eventpage/official20110311054624120_30/executive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6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E456-E83C-8C0A-E77E-83D0319E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March 11, 2011</a:t>
            </a:r>
            <a:br>
              <a:rPr lang="en-US" sz="4000" dirty="0"/>
            </a:br>
            <a:r>
              <a:rPr lang="en-US" sz="4000" dirty="0"/>
              <a:t>M9.1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09A75-211B-958F-80A2-579E12F56E71}"/>
              </a:ext>
            </a:extLst>
          </p:cNvPr>
          <p:cNvSpPr txBox="1"/>
          <p:nvPr/>
        </p:nvSpPr>
        <p:spPr>
          <a:xfrm>
            <a:off x="6186619" y="455481"/>
            <a:ext cx="5178960" cy="1495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Inundation 6 miles inland near Sendai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Lead to the Fukushima Nuclear Incident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Measured Wave Heights – 33ft (Coast of Japan)</a:t>
            </a:r>
          </a:p>
        </p:txBody>
      </p:sp>
      <p:pic>
        <p:nvPicPr>
          <p:cNvPr id="8" name="japan_tsunami_400" descr="A blue circle with white tex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9F7A1174-3B95-8AA1-2982-65CC740433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9" end="6605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9045" y="2228334"/>
            <a:ext cx="3999069" cy="3999069"/>
          </a:xfrm>
          <a:prstGeom prst="rect">
            <a:avLst/>
          </a:prstGeom>
        </p:spPr>
      </p:pic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B9AD6B9F-D0E0-41B9-97B3-51F6ECD24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33" y="2426948"/>
            <a:ext cx="5921433" cy="36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3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897C-6A86-960B-B2F6-FAFF5E04E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30" y="143277"/>
            <a:ext cx="2422968" cy="939741"/>
          </a:xfrm>
        </p:spPr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F2D2F-F116-BA04-CBE7-385A65CE3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719" y="205171"/>
            <a:ext cx="5007980" cy="10332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SAGE – Seismograms - acceleration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/>
              <a:t>NOAA NDBC – Buoys – water column height</a:t>
            </a:r>
            <a:endParaRPr lang="en-US" sz="2000" dirty="0">
              <a:ea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0" name="Picture 9" descr="A graph with blue lines and red lines&#10;&#10;Description automatically generated">
            <a:extLst>
              <a:ext uri="{FF2B5EF4-FFF2-40B4-BE49-F238E27FC236}">
                <a16:creationId xmlns:a16="http://schemas.microsoft.com/office/drawing/2014/main" id="{D75E2707-4874-1B40-F6E4-94616CE5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459" y="4422934"/>
            <a:ext cx="3103945" cy="2435066"/>
          </a:xfrm>
          <a:prstGeom prst="rect">
            <a:avLst/>
          </a:prstGeom>
        </p:spPr>
      </p:pic>
      <p:pic>
        <p:nvPicPr>
          <p:cNvPr id="11" name="Picture 10" descr="A graph with blue lines and red lines&#10;&#10;Description automatically generated">
            <a:extLst>
              <a:ext uri="{FF2B5EF4-FFF2-40B4-BE49-F238E27FC236}">
                <a16:creationId xmlns:a16="http://schemas.microsoft.com/office/drawing/2014/main" id="{A573A14E-89F6-A1EE-812E-3169C57B9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425" y="2206905"/>
            <a:ext cx="3103945" cy="2340017"/>
          </a:xfrm>
          <a:prstGeom prst="rect">
            <a:avLst/>
          </a:prstGeom>
        </p:spPr>
      </p:pic>
      <p:pic>
        <p:nvPicPr>
          <p:cNvPr id="12" name="Picture 11" descr="A graph with a line graph&#10;&#10;Description automatically generated">
            <a:extLst>
              <a:ext uri="{FF2B5EF4-FFF2-40B4-BE49-F238E27FC236}">
                <a16:creationId xmlns:a16="http://schemas.microsoft.com/office/drawing/2014/main" id="{C652D19F-0276-91BB-BBAE-D4A9D688A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59" y="0"/>
            <a:ext cx="3103945" cy="223855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B960B1D-0A5B-571C-5BCE-6F0D729D7A86}"/>
              </a:ext>
            </a:extLst>
          </p:cNvPr>
          <p:cNvSpPr>
            <a:spLocks noGrp="1"/>
          </p:cNvSpPr>
          <p:nvPr/>
        </p:nvSpPr>
        <p:spPr>
          <a:xfrm>
            <a:off x="336630" y="1160081"/>
            <a:ext cx="7872713" cy="11683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Calibri" panose="020F0502020204030204"/>
                <a:cs typeface="Calibri" panose="020F0502020204030204"/>
              </a:rPr>
              <a:t>What does the tsunami signal look like in tidal buoy data at stations across the Pacific Ocean?</a:t>
            </a:r>
          </a:p>
          <a:p>
            <a:r>
              <a:rPr lang="en-US" sz="2000" dirty="0">
                <a:ea typeface="Calibri" panose="020F0502020204030204"/>
                <a:cs typeface="Calibri" panose="020F0502020204030204"/>
              </a:rPr>
              <a:t>How can we filter the data to separate the tsunami signal from the tides?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 descr="A graph of a sound wave&#10;&#10;Description automatically generated">
            <a:extLst>
              <a:ext uri="{FF2B5EF4-FFF2-40B4-BE49-F238E27FC236}">
                <a16:creationId xmlns:a16="http://schemas.microsoft.com/office/drawing/2014/main" id="{2C4BD0C7-43DA-BB8D-6F52-A8FB56663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13" y="2750482"/>
            <a:ext cx="4261151" cy="3195863"/>
          </a:xfrm>
          <a:prstGeom prst="rect">
            <a:avLst/>
          </a:prstGeom>
        </p:spPr>
      </p:pic>
      <p:pic>
        <p:nvPicPr>
          <p:cNvPr id="13" name="Picture 12" descr="A graph of a sound wave&#10;&#10;Description automatically generated">
            <a:extLst>
              <a:ext uri="{FF2B5EF4-FFF2-40B4-BE49-F238E27FC236}">
                <a16:creationId xmlns:a16="http://schemas.microsoft.com/office/drawing/2014/main" id="{394FE3C4-B56F-7FCF-DEFC-9F7309706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4" y="2750482"/>
            <a:ext cx="4251213" cy="31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3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7584A8-629B-4EB2-F51A-991FEF4B16F0}"/>
              </a:ext>
            </a:extLst>
          </p:cNvPr>
          <p:cNvSpPr txBox="1"/>
          <p:nvPr/>
        </p:nvSpPr>
        <p:spPr>
          <a:xfrm>
            <a:off x="-103121" y="2439483"/>
            <a:ext cx="4151304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What frequencies Make up the signal?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When are the frequencies happening?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What does the EQ look like?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Anything else?</a:t>
            </a:r>
          </a:p>
        </p:txBody>
      </p:sp>
      <p:pic>
        <p:nvPicPr>
          <p:cNvPr id="7" name="Picture 6" descr="A graph of a power spectrum&#10;&#10;Description automatically generated">
            <a:extLst>
              <a:ext uri="{FF2B5EF4-FFF2-40B4-BE49-F238E27FC236}">
                <a16:creationId xmlns:a16="http://schemas.microsoft.com/office/drawing/2014/main" id="{E2C7FBF5-5914-040D-28FF-67012F846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00" y="-1"/>
            <a:ext cx="4179717" cy="315568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11B95B-99AA-7F6D-2DE1-D513BCAE4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4839" y="3710030"/>
            <a:ext cx="4227162" cy="3147970"/>
          </a:xfrm>
          <a:prstGeom prst="rect">
            <a:avLst/>
          </a:prstGeom>
        </p:spPr>
      </p:pic>
      <p:pic>
        <p:nvPicPr>
          <p:cNvPr id="9" name="Picture 8" descr="A graph of a power spectrum&#10;&#10;Description automatically generated">
            <a:extLst>
              <a:ext uri="{FF2B5EF4-FFF2-40B4-BE49-F238E27FC236}">
                <a16:creationId xmlns:a16="http://schemas.microsoft.com/office/drawing/2014/main" id="{50D0B4A6-06E0-789A-3EBA-96C88F650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8" r="175" b="-235"/>
          <a:stretch/>
        </p:blipFill>
        <p:spPr>
          <a:xfrm>
            <a:off x="3813534" y="3710030"/>
            <a:ext cx="4274188" cy="3147970"/>
          </a:xfrm>
          <a:prstGeom prst="rect">
            <a:avLst/>
          </a:prstGeom>
        </p:spPr>
      </p:pic>
      <p:pic>
        <p:nvPicPr>
          <p:cNvPr id="5" name="Picture 4" descr="A group of blue and yellow graphs&#10;&#10;Description automatically generated with medium confidence">
            <a:extLst>
              <a:ext uri="{FF2B5EF4-FFF2-40B4-BE49-F238E27FC236}">
                <a16:creationId xmlns:a16="http://schemas.microsoft.com/office/drawing/2014/main" id="{A2CE4F02-B064-A378-49D2-1FFBD3B11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58" y="0"/>
            <a:ext cx="4264442" cy="3155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0E030A-C644-6B7B-56F2-77DCF413CF9A}"/>
              </a:ext>
            </a:extLst>
          </p:cNvPr>
          <p:cNvSpPr txBox="1"/>
          <p:nvPr/>
        </p:nvSpPr>
        <p:spPr>
          <a:xfrm>
            <a:off x="1972531" y="1129990"/>
            <a:ext cx="18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Matsushiro</a:t>
            </a:r>
            <a:r>
              <a:rPr lang="en-US" dirty="0"/>
              <a:t> Japan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3043D-7B8B-08BA-90E7-3597C1CE7C98}"/>
              </a:ext>
            </a:extLst>
          </p:cNvPr>
          <p:cNvSpPr txBox="1"/>
          <p:nvPr/>
        </p:nvSpPr>
        <p:spPr>
          <a:xfrm>
            <a:off x="2007188" y="5344939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Erimo</a:t>
            </a:r>
            <a:r>
              <a:rPr lang="en-US" dirty="0"/>
              <a:t> Japan</a:t>
            </a:r>
          </a:p>
        </p:txBody>
      </p:sp>
    </p:spTree>
    <p:extLst>
      <p:ext uri="{BB962C8B-B14F-4D97-AF65-F5344CB8AC3E}">
        <p14:creationId xmlns:p14="http://schemas.microsoft.com/office/powerpoint/2010/main" val="291093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5493-3682-A090-AEBC-69A1852DC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532" y="140309"/>
            <a:ext cx="4965261" cy="1325563"/>
          </a:xfrm>
        </p:spPr>
        <p:txBody>
          <a:bodyPr/>
          <a:lstStyle/>
          <a:p>
            <a:r>
              <a:rPr lang="en-US" dirty="0"/>
              <a:t>Sampling Rates</a:t>
            </a:r>
          </a:p>
        </p:txBody>
      </p:sp>
      <p:pic>
        <p:nvPicPr>
          <p:cNvPr id="9" name="Content Placeholder 8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705FD698-7485-6692-73FA-91F8BAE03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21" r="13669"/>
          <a:stretch/>
        </p:blipFill>
        <p:spPr>
          <a:xfrm>
            <a:off x="7055223" y="4029557"/>
            <a:ext cx="4831984" cy="2102795"/>
          </a:xfrm>
        </p:spPr>
      </p:pic>
      <p:pic>
        <p:nvPicPr>
          <p:cNvPr id="10" name="Picture 9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591C596F-1B05-1BF5-1DFD-651C236FB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2" r="13823" b="-443"/>
          <a:stretch/>
        </p:blipFill>
        <p:spPr>
          <a:xfrm>
            <a:off x="7055223" y="2135094"/>
            <a:ext cx="4831983" cy="2040991"/>
          </a:xfrm>
          <a:prstGeom prst="rect">
            <a:avLst/>
          </a:prstGeom>
        </p:spPr>
      </p:pic>
      <p:pic>
        <p:nvPicPr>
          <p:cNvPr id="11" name="Picture 10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550B8948-FC20-11CA-8A00-D5ED62EDB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2" r="13823" b="-443"/>
          <a:stretch/>
        </p:blipFill>
        <p:spPr>
          <a:xfrm>
            <a:off x="7055223" y="243541"/>
            <a:ext cx="4831983" cy="2040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5773B-9C73-43F8-3F87-683AE9F6E792}"/>
              </a:ext>
            </a:extLst>
          </p:cNvPr>
          <p:cNvSpPr txBox="1"/>
          <p:nvPr/>
        </p:nvSpPr>
        <p:spPr>
          <a:xfrm>
            <a:off x="718012" y="1453308"/>
            <a:ext cx="53713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Tide buoys do not transmit signals at a consistent sampling rate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Data is at a frequency of 15 minutes, 1 minute, or 15 seconds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851343F-C4E1-7348-5929-D18905F5B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45983"/>
            <a:ext cx="4717274" cy="35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CA90-5AEA-CD75-F9EC-F7F9164D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9" y="185831"/>
            <a:ext cx="4957483" cy="949045"/>
          </a:xfrm>
        </p:spPr>
        <p:txBody>
          <a:bodyPr>
            <a:noAutofit/>
          </a:bodyPr>
          <a:lstStyle/>
          <a:p>
            <a:r>
              <a:rPr lang="en-US" sz="3600" dirty="0">
                <a:ea typeface="Calibri Light"/>
                <a:cs typeface="Calibri Light"/>
              </a:rPr>
              <a:t>Resampling the Data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380D1B-61DF-A560-98F4-29213F167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04" y="1005752"/>
            <a:ext cx="6850284" cy="11200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Calibri"/>
                <a:ea typeface="Calibri"/>
                <a:cs typeface="Calibri"/>
              </a:rPr>
              <a:t>Resample the data to a consistent 15s sampling frequency using linear interpolation to fill missing values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Figures are Iturup Station Close to Epicenter</a:t>
            </a:r>
          </a:p>
          <a:p>
            <a:pPr>
              <a:buNone/>
            </a:pPr>
            <a:endParaRPr lang="en-US" sz="1200" dirty="0">
              <a:latin typeface="Consolas"/>
              <a:ea typeface="Calibri"/>
              <a:cs typeface="Calibri"/>
            </a:endParaRPr>
          </a:p>
        </p:txBody>
      </p:sp>
      <p:pic>
        <p:nvPicPr>
          <p:cNvPr id="5" name="Picture 4" descr="A graph with blue lines and red lines&#10;&#10;Description automatically generated">
            <a:extLst>
              <a:ext uri="{FF2B5EF4-FFF2-40B4-BE49-F238E27FC236}">
                <a16:creationId xmlns:a16="http://schemas.microsoft.com/office/drawing/2014/main" id="{CAD80DE9-0236-DFE6-D4D4-A42D4324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7" y="2233121"/>
            <a:ext cx="5260813" cy="4189239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A535CBB5-730D-33CF-D633-3C07D1EF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020" y="2233121"/>
            <a:ext cx="5493549" cy="41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6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9E9D-9467-7857-78D2-57093B72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70" y="201150"/>
            <a:ext cx="4836402" cy="670687"/>
          </a:xfrm>
        </p:spPr>
        <p:txBody>
          <a:bodyPr>
            <a:normAutofit/>
          </a:bodyPr>
          <a:lstStyle/>
          <a:p>
            <a:r>
              <a:rPr lang="en-US" sz="3600" dirty="0">
                <a:ea typeface="Calibri Light"/>
                <a:cs typeface="Calibri Light"/>
              </a:rPr>
              <a:t>Filtering the Signal</a:t>
            </a:r>
            <a:endParaRPr lang="en-US" sz="3600" dirty="0"/>
          </a:p>
        </p:txBody>
      </p:sp>
      <p:pic>
        <p:nvPicPr>
          <p:cNvPr id="19" name="Content Placeholder 18" descr="A graph of a frequency&#10;&#10;Description automatically generated">
            <a:extLst>
              <a:ext uri="{FF2B5EF4-FFF2-40B4-BE49-F238E27FC236}">
                <a16:creationId xmlns:a16="http://schemas.microsoft.com/office/drawing/2014/main" id="{7589FB82-478E-8018-10AD-E9BF35BB0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802" y="1451113"/>
            <a:ext cx="3261804" cy="24950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F5700D-8FA4-5666-4378-0E95679E8CF0}"/>
              </a:ext>
            </a:extLst>
          </p:cNvPr>
          <p:cNvSpPr txBox="1"/>
          <p:nvPr/>
        </p:nvSpPr>
        <p:spPr>
          <a:xfrm>
            <a:off x="4581644" y="250784"/>
            <a:ext cx="720524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High-pass Butterworth Filter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Cutoff frequency determined by looking at the Amplitude Spectrum – 0.003 Hz was pretty standard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Low Frequencies – Daily Tides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5" name="Picture 14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269AFF1A-B703-9A9C-A2A7-C1B53E66C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4" r="5095"/>
          <a:stretch/>
        </p:blipFill>
        <p:spPr>
          <a:xfrm>
            <a:off x="4578431" y="4224509"/>
            <a:ext cx="6764766" cy="2432341"/>
          </a:xfrm>
          <a:prstGeom prst="rect">
            <a:avLst/>
          </a:prstGeom>
        </p:spPr>
      </p:pic>
      <p:pic>
        <p:nvPicPr>
          <p:cNvPr id="16" name="Picture 15" descr="A green line graph with numbers&#10;&#10;Description automatically generated">
            <a:extLst>
              <a:ext uri="{FF2B5EF4-FFF2-40B4-BE49-F238E27FC236}">
                <a16:creationId xmlns:a16="http://schemas.microsoft.com/office/drawing/2014/main" id="{6D10B7B0-0600-53A3-7D8A-4D2959575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9" r="5402" b="-397"/>
          <a:stretch/>
        </p:blipFill>
        <p:spPr>
          <a:xfrm>
            <a:off x="4578431" y="1458850"/>
            <a:ext cx="6764766" cy="2495012"/>
          </a:xfrm>
          <a:prstGeom prst="rect">
            <a:avLst/>
          </a:prstGeom>
        </p:spPr>
      </p:pic>
      <p:pic>
        <p:nvPicPr>
          <p:cNvPr id="20" name="Picture 19" descr="A graph of a frequency&#10;&#10;Description automatically generated">
            <a:extLst>
              <a:ext uri="{FF2B5EF4-FFF2-40B4-BE49-F238E27FC236}">
                <a16:creationId xmlns:a16="http://schemas.microsoft.com/office/drawing/2014/main" id="{75CDD544-A41A-D254-C6BE-8770ED389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03" y="4224509"/>
            <a:ext cx="3261803" cy="24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CB57-AA54-8371-DA60-A85EA092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76" y="181859"/>
            <a:ext cx="5654233" cy="650374"/>
          </a:xfrm>
        </p:spPr>
        <p:txBody>
          <a:bodyPr>
            <a:normAutofit/>
          </a:bodyPr>
          <a:lstStyle/>
          <a:p>
            <a:r>
              <a:rPr lang="en-US" sz="3600" dirty="0">
                <a:ea typeface="Calibri Light"/>
                <a:cs typeface="Calibri Light"/>
              </a:rPr>
              <a:t>Tsunami Delay with Distance</a:t>
            </a:r>
          </a:p>
        </p:txBody>
      </p:sp>
      <p:pic>
        <p:nvPicPr>
          <p:cNvPr id="4" name="Content Placeholder 3" descr="A green line on a white grid&#10;&#10;Description automatically generated">
            <a:extLst>
              <a:ext uri="{FF2B5EF4-FFF2-40B4-BE49-F238E27FC236}">
                <a16:creationId xmlns:a16="http://schemas.microsoft.com/office/drawing/2014/main" id="{98B1A04D-85EE-0652-40E0-B87539C0F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8" r="5696"/>
          <a:stretch/>
        </p:blipFill>
        <p:spPr>
          <a:xfrm>
            <a:off x="422797" y="3631547"/>
            <a:ext cx="5504408" cy="2032000"/>
          </a:xfrm>
        </p:spPr>
      </p:pic>
      <p:pic>
        <p:nvPicPr>
          <p:cNvPr id="7" name="Picture 6" descr="A graph with green line&#10;&#10;Description automatically generated">
            <a:extLst>
              <a:ext uri="{FF2B5EF4-FFF2-40B4-BE49-F238E27FC236}">
                <a16:creationId xmlns:a16="http://schemas.microsoft.com/office/drawing/2014/main" id="{7D95208A-681D-282F-70B2-D77F76880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7" r="5882" b="-952"/>
          <a:stretch/>
        </p:blipFill>
        <p:spPr>
          <a:xfrm>
            <a:off x="6333566" y="4641127"/>
            <a:ext cx="5505944" cy="20513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D9AAA-7480-8C2B-02DA-B649E7CC7437}"/>
              </a:ext>
            </a:extLst>
          </p:cNvPr>
          <p:cNvSpPr txBox="1"/>
          <p:nvPr/>
        </p:nvSpPr>
        <p:spPr>
          <a:xfrm>
            <a:off x="506392" y="723417"/>
            <a:ext cx="5541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NE Japan, Iturup, Attu AK, Townsville, Apia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3B9A-DF14-82B3-EA7B-3CB8392B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DB5B-2D3E-BFFC-DE52-151131266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6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265</TotalTime>
  <Words>443</Words>
  <Application>Microsoft Office PowerPoint</Application>
  <PresentationFormat>Widescreen</PresentationFormat>
  <Paragraphs>42</Paragraphs>
  <Slides>10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2013 - 2022 Theme</vt:lpstr>
      <vt:lpstr>Tides, Shakes and Earthquakes</vt:lpstr>
      <vt:lpstr>March 11, 2011 M9.1</vt:lpstr>
      <vt:lpstr>Data </vt:lpstr>
      <vt:lpstr>PowerPoint Presentation</vt:lpstr>
      <vt:lpstr>Sampling Rates</vt:lpstr>
      <vt:lpstr>Resampling the Data</vt:lpstr>
      <vt:lpstr>Filtering the Signal</vt:lpstr>
      <vt:lpstr>Tsunami Delay with Distance</vt:lpstr>
      <vt:lpstr>PowerPoint Presentation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Tides, Shakes and Earthquakes</dc:title>
  <dc:creator>Jett Rugebregt</dc:creator>
  <cp:lastModifiedBy>Jett Rugebregt</cp:lastModifiedBy>
  <cp:revision>385</cp:revision>
  <dcterms:created xsi:type="dcterms:W3CDTF">2024-03-04T20:38:02Z</dcterms:created>
  <dcterms:modified xsi:type="dcterms:W3CDTF">2024-03-11T18:30:47Z</dcterms:modified>
</cp:coreProperties>
</file>